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Masters/slideMaster2.xml" ContentType="application/vnd.openxmlformats-officedocument.presentationml.slide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commentAuthors.xml" ContentType="application/vnd.openxmlformats-officedocument.presentationml.commentAuthor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0.svg" ContentType="image/svg+xml"/>
  <Override PartName="/ppt/media/image14.svg" ContentType="image/svg+xml"/>
  <Override PartName="/ppt/media/image16.svg" ContentType="image/svg+xml"/>
  <Override PartName="/ppt/media/image31.svg" ContentType="image/svg+xml"/>
  <Override PartName="/ppt/media/image33.svg" ContentType="image/svg+xml"/>
  <Override PartName="/ppt/media/image36.svg" ContentType="image/svg+xml"/>
  <Override PartName="/ppt/media/image8.svg" ContentType="image/svg+xml"/>
  <Override PartName="/ppt/presentation.xml" ContentType="application/vnd.openxmlformats-officedocument.presentationml.presentation.main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5"/>
  </p:notesMasterIdLst>
  <p:sldIdLst>
    <p:sldId id="586" r:id="rId4"/>
    <p:sldId id="587" r:id="rId6"/>
    <p:sldId id="573" r:id="rId7"/>
    <p:sldId id="574" r:id="rId8"/>
    <p:sldId id="575" r:id="rId9"/>
    <p:sldId id="576" r:id="rId10"/>
    <p:sldId id="577" r:id="rId11"/>
    <p:sldId id="578" r:id="rId12"/>
    <p:sldId id="579" r:id="rId13"/>
    <p:sldId id="580" r:id="rId14"/>
    <p:sldId id="581" r:id="rId15"/>
    <p:sldId id="582" r:id="rId16"/>
    <p:sldId id="590" r:id="rId17"/>
    <p:sldId id="54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1" clrIdx="0"/>
  <p:cmAuthor id="1" name="admin" initials="a" lastIdx="1" clrIdx="0"/>
  <p:cmAuthor id="2" name="作者" initials="A" lastIdx="0" clrIdx="1"/>
  <p:cmAuthor id="3" name="曾裕生" initials="曾" lastIdx="1" clrIdx="2"/>
  <p:cmAuthor id="4" name="cclk" initials="c" lastIdx="1" clrIdx="3"/>
  <p:cmAuthor id="5" name="Administrator" initials="A" lastIdx="1" clrIdx="4"/>
  <p:cmAuthor id="6" name="张" initials="张" lastIdx="2" clrIdx="5"/>
  <p:cmAuthor id="7" name="蒙" initials="蒙" lastIdx="2" clrIdx="6"/>
  <p:cmAuthor id="8" name="梁" initials="梁" lastIdx="9" clrIdx="7"/>
  <p:cmAuthor id="9" name="张忠发" initials="Bruce" lastIdx="1" clrIdx="8"/>
  <p:cmAuthor id="10" name="Jerry" initials="J" lastIdx="1" clrIdx="9"/>
  <p:cmAuthor id="11" name="IT00003884" initials="I" lastIdx="34" clrIdx="10"/>
  <p:cmAuthor id="12" name="电脑" initials="电" lastIdx="1" clrIdx="11"/>
  <p:cmAuthor id="448227399" name="hzj" initials="h" lastIdx="1" clrIdx="35"/>
  <p:cmAuthor id="13" name="y" initials="y" lastIdx="1" clrIdx="12"/>
  <p:cmAuthor id="14" name="liufutang" initials="l" lastIdx="1" clrIdx="16"/>
  <p:cmAuthor id="15" name="Author" initials="A" lastIdx="1" clrIdx="14"/>
  <p:cmAuthor id="16" name="谢斯敏" initials="0" lastIdx="2" clrIdx="15"/>
  <p:cmAuthor id="17" name="dongwc0205" initials="d" lastIdx="1" clrIdx="15"/>
  <p:cmAuthor id="18" name="chenzhao" initials="c" lastIdx="1" clrIdx="17"/>
  <p:cmAuthor id="19" name="未知用户1" initials="未" lastIdx="2" clrIdx="0"/>
  <p:cmAuthor id="20" name="zhenwb" initials="z" lastIdx="1" clrIdx="17"/>
  <p:cmAuthor id="21" name="jariochan" initials="j" lastIdx="1" clrIdx="20"/>
  <p:cmAuthor id="22" name="未知用户6" initials="未" lastIdx="1" clrIdx="0"/>
  <p:cmAuthor id="23" name="余潇迎" initials="余" lastIdx="2" clrIdx="0"/>
  <p:cmAuthor id="394525608" name="仇怿俊" initials="仇" lastIdx="0" clrIdx="0"/>
  <p:cmAuthor id="24" name="LENOVO" initials="L" lastIdx="1" clrIdx="0"/>
  <p:cmAuthor id="394525609" name="think" initials="t" lastIdx="2" clrIdx="42"/>
  <p:cmAuthor id="25" name="未知用户21" initials="未知用户21" lastIdx="1" clrIdx="29"/>
  <p:cmAuthor id="26" name="未知用户22" initials="未知用户22" lastIdx="1" clrIdx="30"/>
  <p:cmAuthor id="27" name="HST-12" initials="H" lastIdx="3" clrIdx="26"/>
  <p:cmAuthor id="28" name="未知用户24" initials="未知用户24" lastIdx="1" clrIdx="32"/>
  <p:cmAuthor id="29" name="zhangyu" initials="z" lastIdx="1" clrIdx="28"/>
  <p:cmAuthor id="30" name="裴 校" initials="裴" lastIdx="1" clrIdx="34"/>
  <p:cmAuthor id="31" name="李忆" initials="李" lastIdx="1" clrIdx="30"/>
  <p:cmAuthor id="32" name="dong nan" initials="dn" lastIdx="1" clrIdx="35"/>
  <p:cmAuthor id="33" name="10045953" initials="1" lastIdx="1" clrIdx="32"/>
  <p:cmAuthor id="34" name="闫丽娟00014464" initials="闫" lastIdx="3" clrIdx="0"/>
  <p:cmAuthor id="35" name="qiying" initials="q" lastIdx="1" clrIdx="34"/>
  <p:cmAuthor id="36" name="关全全10258021" initials="关全全10258021" lastIdx="1" clrIdx="36"/>
  <p:cmAuthor id="37" name="sy" initials="s" lastIdx="1" clrIdx="36"/>
  <p:cmAuthor id="38" name="赵欣" initials="zx" lastIdx="4" clrIdx="37"/>
  <p:cmAuthor id="39" name="chenyuan" initials="c" lastIdx="3" clrIdx="38"/>
  <p:cmAuthor id="40" name="10054047" initials="1" lastIdx="1" clrIdx="39"/>
  <p:cmAuthor id="41" name="10072453" initials="1" lastIdx="1" clrIdx="40"/>
  <p:cmAuthor id="42" name="李婷婷" initials="李" lastIdx="1" clrIdx="41"/>
  <p:cmAuthor id="43" name="王瑶" initials="王" lastIdx="2" clrIdx="0"/>
  <p:cmAuthor id="44" name="Lenovo" initials="L" lastIdx="1" clrIdx="0"/>
  <p:cmAuthor id="45" name="Achim Bauer" initials="A" lastIdx="34" clrIdx="0"/>
  <p:cmAuthor id="46" name="König Philipp" initials="K" lastIdx="0" clrIdx="1"/>
  <p:cmAuthor id="47" name="Eric Qin" initials="E" lastIdx="1" clrIdx="2"/>
  <p:cmAuthor id="48" name="Mia Vida Villanueva" initials="M" lastIdx="1" clrIdx="0"/>
  <p:cmAuthor id="49" name="Guangxu Piao" initials="G" lastIdx="7" clrIdx="0"/>
  <p:cmAuthor id="50" name="冉 Agnes" initials="冉" lastIdx="2" clrIdx="4"/>
  <p:cmAuthor id="51" name=" " initials=" " lastIdx="1" clrIdx="3"/>
  <p:cmAuthor id="52" name="卢曦" initials="卢" lastIdx="1" clrIdx="0"/>
  <p:cmAuthor id="53" name="Roet-Reinking, Nathalie" initials="R" lastIdx="1" clrIdx="0"/>
  <p:cmAuthor id="54" name="张金龙" initials="张" lastIdx="9" clrIdx="0"/>
  <p:cmAuthor id="55" name="祝惠蓉" initials="祝" lastIdx="3" clrIdx="8"/>
  <p:cmAuthor id="191251535" name="沈霄雷" initials="沈" lastIdx="833089" clrIdx="0"/>
  <p:cmAuthor id="56" name="姜珊" initials="姜" lastIdx="1" clrIdx="0"/>
  <p:cmAuthor id="191251536" name="MA YOU" initials="MY" lastIdx="1" clrIdx="23"/>
  <p:cmAuthor id="57" name="s x" initials="s" lastIdx="2" clrIdx="0"/>
  <p:cmAuthor id="58" name="郭欣萍" initials="郭" lastIdx="4" clrIdx="3"/>
  <p:cmAuthor id="59" name="何 静" initials="何" lastIdx="1" clrIdx="4"/>
  <p:cmAuthor id="60" name="唐思源" initials="唐" lastIdx="1" clrIdx="0"/>
  <p:cmAuthor id="353158055" name="韩雨" initials="韩" lastIdx="0" clrIdx="0"/>
  <p:cmAuthor id="61" name="Andrzej Kardys" initials="A" lastIdx="2" clrIdx="0"/>
  <p:cmAuthor id="62" name="xm" initials="x" lastIdx="1" clrIdx="0"/>
  <p:cmAuthor id="63" name="Lintian" initials="L" lastIdx="1" clrIdx="0"/>
  <p:cmAuthor id="1474879611" name="赵天浩" initials="赵" lastIdx="3" clrIdx="113"/>
  <p:cmAuthor id="64" name="zhang fang" initials="z" lastIdx="1" clrIdx="4"/>
  <p:cmAuthor id="65" name="仝德志" initials="仝" lastIdx="1" clrIdx="0"/>
  <p:cmAuthor id="66" name="tang qian" initials="t" lastIdx="0" clrIdx="2"/>
  <p:cmAuthor id="67" name="陈喆" initials="陈" lastIdx="27" clrIdx="1"/>
  <p:cmAuthor id="68" name="ccb" initials="c" lastIdx="1" clrIdx="0"/>
  <p:cmAuthor id="1411827" name="黄晓平" initials="黄" lastIdx="0" clrIdx="0"/>
  <p:cmAuthor id="69" name="hj" initials="h" lastIdx="2" clrIdx="2"/>
  <p:cmAuthor id="1411828" name="徐琳00159163" initials="徐琳00159163" lastIdx="1" clrIdx="37"/>
  <p:cmAuthor id="70" name="IKKI" initials="I" lastIdx="1" clrIdx="0"/>
  <p:cmAuthor id="71" name="bob kang" initials="b" lastIdx="3" clrIdx="15"/>
  <p:cmAuthor id="72" name="彭浩" initials="彭" lastIdx="1" clrIdx="4"/>
  <p:cmAuthor id="73" name="zyrstz" initials="z" lastIdx="11" clrIdx="11"/>
  <p:cmAuthor id="74" name="庞尔慧" initials="庞" lastIdx="91" clrIdx="12"/>
  <p:cmAuthor id="2000" name="葛帅_QbuqNBfy" initials="authorId_410614512" lastIdx="0" clrIdx="0"/>
  <p:cmAuthor id="2001" name="史晓然_aIZfIbUv" initials="authorId_272298212" lastIdx="0" clrIdx="0"/>
  <p:cmAuthor id="287643681" name="殷格非" initials="殷" lastIdx="2" clrIdx="0"/>
  <p:cmAuthor id="47245819" name="群智集" initials="群" lastIdx="0" clrIdx="0"/>
  <p:cmAuthor id="287643682" name="z r" initials="zr" lastIdx="5" clrIdx="12"/>
  <p:cmAuthor id="2002" name="song manyi" initials="sm" lastIdx="4" clrIdx="19"/>
  <p:cmAuthor id="76" name="Wurui (Ray)" initials="W(" lastIdx="1" clrIdx="25"/>
  <p:cmAuthor id="77" name="wum20" initials="w" lastIdx="1" clrIdx="7"/>
  <p:cmAuthor id="2003" name="梁鹏" initials="u" lastIdx="1" clrIdx="35"/>
  <p:cmAuthor id="287643683" name="石晓利" initials="C" lastIdx="1" clrIdx="13"/>
  <p:cmAuthor id="1474883476" name="梁杰" initials="梁" lastIdx="1" clrIdx="0"/>
  <p:cmAuthor id="78" name="武敏" initials="武" lastIdx="2" clrIdx="8"/>
  <p:cmAuthor id="2004" name="范 斌" initials="范" lastIdx="1" clrIdx="36"/>
  <p:cmAuthor id="79" name="ZYSR-XY" initials="Z" lastIdx="6" clrIdx="10"/>
  <p:cmAuthor id="80" name="刘颖" initials="刘" lastIdx="7" clrIdx="0"/>
  <p:cmAuthor id="81" name="Chen, Naikang A." initials="C" lastIdx="6" clrIdx="0"/>
  <p:cmAuthor id="82" name="song song" initials="s" lastIdx="1" clrIdx="0"/>
  <p:cmAuthor id="83" name="曾阿婷" initials="曾" lastIdx="1" clrIdx="16"/>
  <p:cmAuthor id="84" name="yubaoquan" initials="y" lastIdx="1" clrIdx="4"/>
  <p:cmAuthor id="85" name="ting yue" initials="t" lastIdx="1" clrIdx="0"/>
  <p:cmAuthor id="86" name="david bin" initials="d" lastIdx="3" clrIdx="0"/>
  <p:cmAuthor id="87" name="MLOONG" initials="M" lastIdx="1" clrIdx="0"/>
  <p:cmAuthor id="88" name="杨志宇" initials="杨" lastIdx="1" clrIdx="63"/>
  <p:cmAuthor id="89" name="於宝泉" initials="於" lastIdx="0" clrIdx="2"/>
  <p:cmAuthor id="90" name="Liu Dong" initials="L" lastIdx="1" clrIdx="0"/>
  <p:cmAuthor id="91" name="Zhao Jing" initials="Z" lastIdx="4" clrIdx="2"/>
  <p:cmAuthor id="92" name="YANQING BAO" initials="Y" lastIdx="3" clrIdx="0"/>
  <p:cmAuthor id="93" name="朱文超" initials="朱" lastIdx="2" clrIdx="92"/>
  <p:cmAuthor id="96" name="ljc" initials="l" lastIdx="1" clrIdx="95"/>
  <p:cmAuthor id="691587970" name="小延魔法师" initials="小" lastIdx="1126286" clrIdx="0"/>
  <p:cmAuthor id="106" name="hangyang" initials="h" lastIdx="1" clrIdx="105"/>
  <p:cmAuthor id="98" name="diao" initials="d" lastIdx="1" clrIdx="97"/>
  <p:cmAuthor id="117" name="gaojin" initials="g" lastIdx="0" clrIdx="116"/>
  <p:cmAuthor id="118" name="明雪_rUZrUzI3" initials="authorId_1275276971" lastIdx="0" clrIdx="117"/>
  <p:cmAuthor id="119" name="Tracy Chen" initials="T" lastIdx="0" clrIdx="118"/>
  <p:cmAuthor id="120" name="峰 胡" initials="峰胡" lastIdx="0" clrIdx="119"/>
  <p:cmAuthor id="121" name="user" initials="u" lastIdx="0" clrIdx="120"/>
  <p:cmAuthor id="122" name="WHTP" initials="W" lastIdx="0" clrIdx="121"/>
  <p:cmAuthor id="123" name="Xiong, Tracy (SH/RC)" initials="X" lastIdx="0" clrIdx="122"/>
  <p:cmAuthor id="124" name="艾米" initials="艾" lastIdx="0" clrIdx="123"/>
  <p:cmAuthor id="125" name="张建慧" initials="张" lastIdx="0" clrIdx="124"/>
  <p:cmAuthor id="126" name="微软用户" initials="微" lastIdx="0" clrIdx="125"/>
  <p:cmAuthor id="127" name="李辉" initials="李" lastIdx="0" clrIdx="126"/>
  <p:cmAuthor id="128" name="Peter Pan" initials="P" lastIdx="0" clrIdx="127"/>
  <p:cmAuthor id="129" name="Bo Yu" initials="B" lastIdx="0" clrIdx="128"/>
  <p:cmAuthor id="130" name="konglu2012@126.com" initials="k" lastIdx="0" clrIdx="129"/>
  <p:cmAuthor id="131" name="Danling Li" initials="D" lastIdx="0" clrIdx="130"/>
  <p:cmAuthor id="132" name="Xin Wang (IB)" initials="X" lastIdx="0" clrIdx="131"/>
  <p:cmAuthor id="133" name="Lingjing Zheng (IB)" initials="L" lastIdx="0" clrIdx="132"/>
  <p:cmAuthor id="134" name="djz" initials="d" lastIdx="0" clrIdx="133"/>
  <p:cmAuthor id="135" name="Haiyang Wang" initials="H" lastIdx="0" clrIdx="134"/>
  <p:cmAuthor id="136" name="周明" initials="周" lastIdx="0" clrIdx="135"/>
  <p:cmAuthor id="137" name="周逸翰" initials="周" lastIdx="0" clrIdx="136"/>
  <p:cmAuthor id="138" name="Saku Uchikawa" initials="SU" lastIdx="0" clrIdx="137"/>
  <p:cmAuthor id="139" name="Monica Lueder" initials="ML" lastIdx="0" clrIdx="138"/>
  <p:cmAuthor id="140" name="Tracy Tran" initials="TT" lastIdx="0" clrIdx="139"/>
  <p:cmAuthor id="141" name="User1" initials="U" lastIdx="0" clrIdx="140"/>
  <p:cmAuthor id="142" name="Michael Tressler" initials="" lastIdx="0" clrIdx="141"/>
  <p:cmAuthor id="143" name="it00012517" initials="i" lastIdx="0" clrIdx="142"/>
  <p:cmAuthor id="144" name="未知用户12" initials="未知用户12" lastIdx="0" clrIdx="143"/>
  <p:cmAuthor id="145" name="未知用户13" initials="未知用户13" lastIdx="0" clrIdx="144"/>
  <p:cmAuthor id="146" name="未知用户14" initials="未知用户14" lastIdx="0" clrIdx="145"/>
  <p:cmAuthor id="147" name="未知用户15" initials="未知用户15" lastIdx="0" clrIdx="146"/>
  <p:cmAuthor id="148" name="未知用户16" initials="未知用户16" lastIdx="0" clrIdx="147"/>
  <p:cmAuthor id="149" name="未知用户17" initials="未知用户17" lastIdx="0" clrIdx="148"/>
  <p:cmAuthor id="150" name="未知用户18" initials="未知用户18" lastIdx="0" clrIdx="149"/>
  <p:cmAuthor id="151" name="未知用户19" initials="未知用户19" lastIdx="0" clrIdx="150"/>
  <p:cmAuthor id="152" name="未知用户20" initials="未知用户20" lastIdx="0" clrIdx="151"/>
  <p:cmAuthor id="153" name="未知用户23" initials="未知用户23" lastIdx="0" clrIdx="152"/>
  <p:cmAuthor id="154" name="80003344" initials="8" lastIdx="0" clrIdx="153"/>
  <p:cmAuthor id="155" name="80002377" initials="8" lastIdx="0" clrIdx="154"/>
  <p:cmAuthor id="156" name="Unknown User1" initials="Unknown User1" lastIdx="0" clrIdx="155"/>
  <p:cmAuthor id="157" name="Unknown User2" initials="Unknown User2" lastIdx="0" clrIdx="156"/>
  <p:cmAuthor id="158" name="xiaofangyang" initials="x" lastIdx="0" clrIdx="157"/>
  <p:cmAuthor id="159" name="未知用户25" initials="未" lastIdx="0" clrIdx="158"/>
  <p:cmAuthor id="160" name="赵兰玉" initials="赵" lastIdx="0" clrIdx="159"/>
  <p:cmAuthor id="161" name="libin1204@163.com" initials="l" lastIdx="0" clrIdx="160"/>
  <p:cmAuthor id="162" name="未知用户83" initials="未" lastIdx="0" clrIdx="161"/>
  <p:cmAuthor id="163" name="未知用户46" initials="未" lastIdx="0" clrIdx="162"/>
  <p:cmAuthor id="164" name="未知用户54" initials="未" lastIdx="0" clrIdx="163"/>
  <p:cmAuthor id="165" name="自然至道" initials="自" lastIdx="0" clrIdx="164"/>
  <p:cmAuthor id="166" name="孙 潇" initials="孙" lastIdx="0" clrIdx="165"/>
  <p:cmAuthor id="167" name="郭亮" initials="郭亮" lastIdx="0" clrIdx="166"/>
  <p:cmAuthor id="168" name="未知用户9" initials="未知用户9" lastIdx="0" clrIdx="167"/>
  <p:cmAuthor id="169" name="未知用户10" initials="未知用户10" lastIdx="0" clrIdx="168"/>
  <p:cmAuthor id="170" name="幸全" initials="幸全" lastIdx="0" clrIdx="169"/>
  <p:cmAuthor id="171" name="rgblink" initials="r" lastIdx="0" clrIdx="170"/>
  <p:cmAuthor id="172" name="1206988966@qq.com" initials="1" lastIdx="0" clrIdx="171"/>
  <p:cmAuthor id="173" name="姜伟光" initials="姜" lastIdx="0" clrIdx="172"/>
  <p:cmAuthor id="174" name="宋洁然" initials="宋" lastIdx="0" clrIdx="173"/>
  <p:cmAuthor id="175" name="ming qiu" initials="m" lastIdx="0" clrIdx="174"/>
  <p:cmAuthor id="176" name="dell" initials="d" lastIdx="0" clrIdx="175"/>
  <p:cmAuthor id="177" name="杨雪丽" initials="杨雪丽" lastIdx="0" clrIdx="176"/>
  <p:cmAuthor id="178" name="Remi" initials="" lastIdx="0" clrIdx="177"/>
  <p:cmAuthor id="179" name="80001649" initials="8" lastIdx="0" clrIdx="178"/>
  <p:cmAuthor id="180" name="80000651" initials="8" lastIdx="0" clrIdx="179"/>
  <p:cmAuthor id="181" name="80001774" initials="8" lastIdx="0" clrIdx="180"/>
  <p:cmAuthor id="182" name="kw" initials="k" lastIdx="0" clrIdx="181"/>
  <p:cmAuthor id="183" name="Loh, Samantha" initials="LS" lastIdx="0" clrIdx="182"/>
  <p:cmAuthor id="184" name="Tay Kim" initials="TK" lastIdx="0" clrIdx="183"/>
  <p:cmAuthor id="185" name="Chai, David" initials="CD" lastIdx="0" clrIdx="184"/>
  <p:cmAuthor id="186" name="Liu, Cindy" initials="LC" lastIdx="0" clrIdx="185"/>
  <p:cmAuthor id="187" name="Lakhwani, Nanda" initials="LN" lastIdx="0" clrIdx="186"/>
  <p:cmAuthor id="188" name="Tan, Julia" initials="TJ" lastIdx="0" clrIdx="187"/>
  <p:cmAuthor id="189" name="Marcus, Robin" initials="MR" lastIdx="0" clrIdx="188"/>
  <p:cmAuthor id="190" name="邵晶" initials="邵晶" lastIdx="0" clrIdx="189"/>
  <p:cmAuthor id="191" name="80002993" initials="8" lastIdx="0" clrIdx="190"/>
  <p:cmAuthor id="192" name="zhanglu" initials="zl" lastIdx="0" clrIdx="191"/>
  <p:cmAuthor id="193" name="tory.tao" initials="t" lastIdx="0" clrIdx="192"/>
  <p:cmAuthor id="194" name="bb" initials="b" lastIdx="0" clrIdx="193"/>
  <p:cmAuthor id="195" name="未知用户152" initials="未" lastIdx="0" clrIdx="194"/>
  <p:cmAuthor id="196" name="未知用户153" initials="未" lastIdx="0" clrIdx="195"/>
  <p:cmAuthor id="197" name="未知用户154" initials="未" lastIdx="0" clrIdx="196"/>
  <p:cmAuthor id="198" name="未知用户155" initials="未" lastIdx="0" clrIdx="197"/>
  <p:cmAuthor id="199" name="未知用户41" initials="未" lastIdx="0" clrIdx="198"/>
  <p:cmAuthor id="200" name="未知用户67" initials="未" lastIdx="0" clrIdx="199"/>
  <p:cmAuthor id="201" name="未知用户44" initials="未" lastIdx="0" clrIdx="200"/>
  <p:cmAuthor id="202" name="未知用户45" initials="未" lastIdx="0" clrIdx="201"/>
  <p:cmAuthor id="203" name="未知用户63" initials="未" lastIdx="0" clrIdx="202"/>
  <p:cmAuthor id="204" name="未知用户156" initials="未" lastIdx="0" clrIdx="203"/>
  <p:cmAuthor id="205" name="未知用户64" initials="未" lastIdx="0" clrIdx="204"/>
  <p:cmAuthor id="206" name="未知用户65" initials="未" lastIdx="0" clrIdx="205"/>
  <p:cmAuthor id="207" name="未知用户68" initials="未" lastIdx="0" clrIdx="206"/>
  <p:cmAuthor id="208" name="未知用户69" initials="未" lastIdx="0" clrIdx="207"/>
  <p:cmAuthor id="209" name="未知用户70" initials="未" lastIdx="0" clrIdx="208"/>
  <p:cmAuthor id="210" name="未知的使用者6" initials="未" lastIdx="0" clrIdx="209"/>
  <p:cmAuthor id="211" name="未知的使用者51" initials="未" lastIdx="0" clrIdx="210"/>
  <p:cmAuthor id="212" name="未知用户4" initials="未" lastIdx="0" clrIdx="211"/>
  <p:cmAuthor id="213" name="未知的使用者53" initials="未" lastIdx="0" clrIdx="212"/>
  <p:cmAuthor id="214" name="Charley" initials="C" lastIdx="0" clrIdx="213"/>
  <p:cmAuthor id="215" name="未知的使用者46" initials="未" lastIdx="0" clrIdx="214"/>
  <p:cmAuthor id="216" name="Cindy-NB" initials="C" lastIdx="0" clrIdx="215"/>
  <p:cmAuthor id="217" name="mm" initials="m" lastIdx="0" clrIdx="216"/>
  <p:cmAuthor id="218" name="杨 超" initials="杨" lastIdx="0" clrIdx="217"/>
  <p:cmAuthor id="219" name="未知的使用者4" initials="未" lastIdx="0" clrIdx="218"/>
  <p:cmAuthor id="220" name="未知的使用者5" initials="未" lastIdx="0" clrIdx="219"/>
  <p:cmAuthor id="221" name="未知的使用者1" initials="未" lastIdx="0" clrIdx="220"/>
  <p:cmAuthor id="222" name="未知的使用者2" initials="未" lastIdx="0" clrIdx="221"/>
  <p:cmAuthor id="223" name="LiuHui" initials="L" lastIdx="0" clrIdx="222"/>
  <p:cmAuthor id="224" name="AbuSina" initials="A" lastIdx="0" clrIdx="223"/>
  <p:cmAuthor id="225" name="lilan" initials="l" lastIdx="0" clrIdx="224"/>
  <p:cmAuthor id="226" name="周元元" initials="周" lastIdx="0" clrIdx="225"/>
  <p:cmAuthor id="227" name="未知的使用者19" initials="未" lastIdx="0" clrIdx="226"/>
  <p:cmAuthor id="228" name="未知的使用者20" initials="未" lastIdx="0" clrIdx="227"/>
  <p:cmAuthor id="229" name="未知的使用者10" initials="未" lastIdx="0" clrIdx="228"/>
  <p:cmAuthor id="230" name="yuanzh" initials="y" lastIdx="0" clrIdx="229"/>
  <p:cmAuthor id="231" name="未知的使用者7" initials="未" lastIdx="0" clrIdx="230"/>
  <p:cmAuthor id="232" name="未知的使用者8" initials="未" lastIdx="0" clrIdx="231"/>
  <p:cmAuthor id="233" name="YUMINGNJ" initials="Y" lastIdx="0" clrIdx="232"/>
  <p:cmAuthor id="234" name="未知的使用者17" initials="未" lastIdx="0" clrIdx="233"/>
  <p:cmAuthor id="235" name="未知的使用者18" initials="未" lastIdx="0" clrIdx="234"/>
  <p:cmAuthor id="236" name="未知的使用者15" initials="未" lastIdx="0" clrIdx="235"/>
  <p:cmAuthor id="237" name="qiantong" initials="q" lastIdx="0" clrIdx="236"/>
  <p:cmAuthor id="238" name="116304" initials="1" lastIdx="0" clrIdx="237"/>
  <p:cmAuthor id="239" name="未知的使用者16" initials="未" lastIdx="0" clrIdx="238"/>
  <p:cmAuthor id="240" name="未知的使用者13" initials="未" lastIdx="0" clrIdx="239"/>
  <p:cmAuthor id="241" name="未知的使用者14" initials="未" lastIdx="0" clrIdx="240"/>
  <p:cmAuthor id="242" name="未知的使用者21" initials="未" lastIdx="0" clrIdx="241"/>
  <p:cmAuthor id="243" name="August" initials="A" lastIdx="0" clrIdx="242"/>
  <p:cmAuthor id="244" name="未知的使用者27" initials="未" lastIdx="0" clrIdx="243"/>
  <p:cmAuthor id="245" name="未知的使用者28" initials="未" lastIdx="0" clrIdx="244"/>
  <p:cmAuthor id="246" name="未知的使用者29" initials="未" lastIdx="0" clrIdx="245"/>
  <p:cmAuthor id="247" name="Deanna Schuler (Bookey Consulting)" initials="D" lastIdx="0" clrIdx="246"/>
  <p:cmAuthor id="248" name="Wenwen" initials="W" lastIdx="0" clrIdx="247"/>
  <p:cmAuthor id="249" name="未知用户8" initials="未" lastIdx="0" clrIdx="248"/>
  <p:cmAuthor id="250" name="梁达奇_RFjyyuuu" initials="authorId_617480754" lastIdx="0" clrIdx="249"/>
  <p:cmAuthor id="251" name="未知的使用者11" initials="未" lastIdx="0" clrIdx="250"/>
  <p:cmAuthor id="252" name="Unknown User7" initials="U" lastIdx="0" clrIdx="251"/>
  <p:cmAuthor id="253" name="Unknown User8" initials="U" lastIdx="0" clrIdx="252"/>
  <p:cmAuthor id="254" name="未知的使用者24" initials="未" lastIdx="0" clrIdx="253"/>
  <p:cmAuthor id="255" name="未知的使用者25" initials="未" lastIdx="0" clrIdx="254"/>
  <p:cmAuthor id="256" name="未知的使用者26" initials="未" lastIdx="0" clrIdx="255"/>
  <p:cmAuthor id="257" name="Jason Wang" initials="J" lastIdx="0" clrIdx="256"/>
  <p:cmAuthor id="258" name="Shawna Strickland" initials="S" lastIdx="0" clrIdx="257"/>
  <p:cmAuthor id="259" name="Ashley Eberenz" initials="A" lastIdx="0" clrIdx="258"/>
  <p:cmAuthor id="260" name="Kevin Hu" initials="K" lastIdx="0" clrIdx="259"/>
  <p:cmAuthor id="261" name="孙立东" initials="孙" lastIdx="0" clrIdx="260"/>
  <p:cmAuthor id="262" name="x230" initials="x" lastIdx="0" clrIdx="261"/>
  <p:cmAuthor id="263" name="Sky123.Org" initials="S" lastIdx="0" clrIdx="262"/>
  <p:cmAuthor id="264" name="未知的使用者3" initials="未" lastIdx="0" clrIdx="263"/>
  <p:cmAuthor id="265" name="daphne" initials="d" lastIdx="0" clrIdx="264"/>
  <p:cmAuthor id="266" name="未知的使用者30" initials="未" lastIdx="0" clrIdx="265"/>
  <p:cmAuthor id="267" name="未知的使用者31" initials="未" lastIdx="0" clrIdx="266"/>
  <p:cmAuthor id="268" name="未知的使用者32" initials="未" lastIdx="0" clrIdx="267"/>
  <p:cmAuthor id="269" name="未知的使用者22" initials="未" lastIdx="0" clrIdx="268"/>
  <p:cmAuthor id="270" name="RS001" initials="R" lastIdx="0" clrIdx="269"/>
  <p:cmAuthor id="271" name="elfinhsu" initials="e" lastIdx="0" clrIdx="270"/>
  <p:cmAuthor id="272" name="P1063cindychen" initials="P" lastIdx="0" clrIdx="271"/>
  <p:cmAuthor id="273" name="Louis Lu" initials="L" lastIdx="0" clrIdx="272"/>
  <p:cmAuthor id="274" name="Neno Loje" initials="N" lastIdx="0" clrIdx="273"/>
  <p:cmAuthor id="275" name="LeeElva" initials="L" lastIdx="0" clrIdx="274"/>
  <p:cmAuthor id="276" name="唐可欣" initials="唐" lastIdx="0" clrIdx="275"/>
  <p:cmAuthor id="277" name="未知的使用者182" initials="未" lastIdx="0" clrIdx="276"/>
  <p:cmAuthor id="278" name="未知的使用者33" initials="未" lastIdx="0" clrIdx="277"/>
  <p:cmAuthor id="279" name="未知的使用者173" initials="未" lastIdx="0" clrIdx="278"/>
  <p:cmAuthor id="280" name="未知用户241" initials="未" lastIdx="0" clrIdx="279"/>
  <p:cmAuthor id="281" name="未知的使用者57" initials="未" lastIdx="0" clrIdx="280"/>
  <p:cmAuthor id="282" name="未知的使用者114" initials="未" lastIdx="0" clrIdx="281"/>
  <p:cmAuthor id="283" name="未知的使用者195" initials="未" lastIdx="0" clrIdx="282"/>
  <p:cmAuthor id="284" name="未知的使用者38" initials="未知的使用者38" lastIdx="0" clrIdx="283"/>
  <p:cmAuthor id="285" name="未知的使用者184" initials="未" lastIdx="0" clrIdx="284"/>
  <p:cmAuthor id="286" name="thomas" initials="t" lastIdx="0" clrIdx="285"/>
  <p:cmAuthor id="287" name="未知的使用者185" initials="未" lastIdx="0" clrIdx="286"/>
  <p:cmAuthor id="288" name="未知用户242" initials="未" lastIdx="0" clrIdx="287"/>
  <p:cmAuthor id="289" name="未知的使用者186" initials="未" lastIdx="0" clrIdx="288"/>
  <p:cmAuthor id="290" name="未知的使用者175" initials="未" lastIdx="0" clrIdx="289"/>
  <p:cmAuthor id="291" name="未知的使用者176" initials="未" lastIdx="0" clrIdx="290"/>
  <p:cmAuthor id="292" name="Chun Chung YEH" initials="C" lastIdx="0" clrIdx="291"/>
  <p:cmAuthor id="293" name="未知的使用者187" initials="未" lastIdx="0" clrIdx="292"/>
  <p:cmAuthor id="294" name="未知的使用者61" initials="未" lastIdx="0" clrIdx="293"/>
  <p:cmAuthor id="295" name="未知的使用者178" initials="未" lastIdx="0" clrIdx="294"/>
  <p:cmAuthor id="296" name="Vicky" initials="V" lastIdx="0" clrIdx="295"/>
  <p:cmAuthor id="297" name="未知的使用者179" initials="未" lastIdx="0" clrIdx="296"/>
  <p:cmAuthor id="298" name="未知用户33" initials="未" lastIdx="0" clrIdx="297"/>
  <p:cmAuthor id="299" name="未知的使用者180" initials="未" lastIdx="0" clrIdx="298"/>
  <p:cmAuthor id="300" name="未知用户276" initials="未" lastIdx="0" clrIdx="299"/>
  <p:cmAuthor id="301" name="未知的使用者181" initials="未" lastIdx="0" clrIdx="300"/>
  <p:cmAuthor id="302" name="CHRISYU" initials="C" lastIdx="0" clrIdx="301"/>
  <p:cmAuthor id="303" name="kathy chen" initials="k" lastIdx="0" clrIdx="302"/>
  <p:cmAuthor id="304" name="liucunri" initials="l" lastIdx="0" clrIdx="303"/>
  <p:cmAuthor id="305" name="未知用户119" initials="未" lastIdx="0" clrIdx="304"/>
  <p:cmAuthor id="306" name="莊安君" initials="莊" lastIdx="0" clrIdx="305"/>
  <p:cmAuthor id="307" name="未知的使用者145" initials="未" lastIdx="0" clrIdx="306"/>
  <p:cmAuthor id="308" name="未知的使用者146" initials="未" lastIdx="0" clrIdx="307"/>
  <p:cmAuthor id="309" name="未知用户264" initials="未" lastIdx="0" clrIdx="308"/>
  <p:cmAuthor id="310" name="未知的使用者147" initials="未" lastIdx="0" clrIdx="309"/>
  <p:cmAuthor id="311" name="不明使用者56" initials="不" lastIdx="0" clrIdx="310"/>
  <p:cmAuthor id="312" name="未知的使用者148" initials="未" lastIdx="0" clrIdx="311"/>
  <p:cmAuthor id="313" name="Mary Feil-Jacobs" initials="M" lastIdx="0" clrIdx="312"/>
  <p:cmAuthor id="314" name="raymond luan" initials="r" lastIdx="0" clrIdx="313"/>
  <p:cmAuthor id="315" name="未知用户258" initials="未" lastIdx="0" clrIdx="314"/>
  <p:cmAuthor id="316" name="未知用户140" initials="未" lastIdx="0" clrIdx="315"/>
  <p:cmAuthor id="317" name="未知用户130" initials="未" lastIdx="0" clrIdx="316"/>
  <p:cmAuthor id="318" name="未知用户131" initials="未" lastIdx="0" clrIdx="317"/>
  <p:cmAuthor id="319" name="未知用户132" initials="未" lastIdx="0" clrIdx="318"/>
  <p:cmAuthor id="320" name="未知的使用者106" initials="未" lastIdx="0" clrIdx="319"/>
  <p:cmAuthor id="321" name="未知用户133" initials="未" lastIdx="0" clrIdx="320"/>
  <p:cmAuthor id="322" name="未知用户35" initials="未" lastIdx="0" clrIdx="321"/>
  <p:cmAuthor id="323" name="未知用户134" initials="未" lastIdx="0" clrIdx="322"/>
  <p:cmAuthor id="324" name="未知用户135" initials="未" lastIdx="0" clrIdx="323"/>
  <p:cmAuthor id="325" name="未知的使用者140" initials="未" lastIdx="0" clrIdx="324"/>
  <p:cmAuthor id="326" name="未知的使用者86" initials="未" lastIdx="0" clrIdx="325"/>
  <p:cmAuthor id="327" name="未知用户136" initials="未" lastIdx="0" clrIdx="326"/>
  <p:cmAuthor id="328" name="未知用户142" initials="未" lastIdx="0" clrIdx="327"/>
  <p:cmAuthor id="329" name="Yoyo Wu" initials="Y" lastIdx="0" clrIdx="328"/>
  <p:cmAuthor id="330" name="zhangbin" initials="z" lastIdx="0" clrIdx="329"/>
  <p:cmAuthor id="331" name="未知用户55" initials="未" lastIdx="0" clrIdx="330"/>
  <p:cmAuthor id="332" name="未知的使用者127" initials="未" lastIdx="0" clrIdx="331"/>
  <p:cmAuthor id="333" name="Unknown User25" initials="U" lastIdx="0" clrIdx="332"/>
  <p:cmAuthor id="334" name="未知用户274" initials="未" lastIdx="0" clrIdx="333"/>
  <p:cmAuthor id="335" name="Unknown User26" initials="U" lastIdx="0" clrIdx="334"/>
  <p:cmAuthor id="336" name="未知的使用者49" initials="未" lastIdx="0" clrIdx="335"/>
  <p:cmAuthor id="337" name="Unknown User27" initials="U" lastIdx="0" clrIdx="336"/>
  <p:cmAuthor id="338" name="未知用户146" initials="未" lastIdx="0" clrIdx="337"/>
  <p:cmAuthor id="339" name="Unknown User11" initials="U" lastIdx="0" clrIdx="338"/>
  <p:cmAuthor id="340" name="Unknown User112" initials="U" lastIdx="0" clrIdx="339"/>
  <p:cmAuthor id="341" name="未知用户81" initials="未" lastIdx="0" clrIdx="340"/>
  <p:cmAuthor id="342" name="Unknown User59" initials="U" lastIdx="0" clrIdx="341"/>
  <p:cmAuthor id="343" name="Unknown User113" initials="U" lastIdx="0" clrIdx="342"/>
  <p:cmAuthor id="344" name="未知的使用者108" initials="未" lastIdx="0" clrIdx="343"/>
  <p:cmAuthor id="345" name="未知的使用者67" initials="未" lastIdx="0" clrIdx="344"/>
  <p:cmAuthor id="346" name="未知的使用者68" initials="未" lastIdx="0" clrIdx="345"/>
  <p:cmAuthor id="347" name="未知的使用者69" initials="未" lastIdx="0" clrIdx="346"/>
  <p:cmAuthor id="348" name="未知的使用者56" initials="未" lastIdx="0" clrIdx="347"/>
  <p:cmAuthor id="349" name="未知的使用者55" initials="未" lastIdx="0" clrIdx="348"/>
  <p:cmAuthor id="350" name="未知的使用者52" initials="未" lastIdx="0" clrIdx="349"/>
  <p:cmAuthor id="351" name="未知的使用者72" initials="未" lastIdx="0" clrIdx="350"/>
  <p:cmAuthor id="352" name="未知的使用者74" initials="未" lastIdx="0" clrIdx="351"/>
  <p:cmAuthor id="353" name="未知的使用者71" initials="未" lastIdx="0" clrIdx="352"/>
  <p:cmAuthor id="354" name="未知的使用者126" initials="未" lastIdx="0" clrIdx="353"/>
  <p:cmAuthor id="355" name="未知用户2" initials="未" lastIdx="0" clrIdx="354"/>
  <p:cmAuthor id="356" name="王鹏凯" initials="王" lastIdx="0" clrIdx="355"/>
  <p:cmAuthor id="357" name="未知用户283" initials="未" lastIdx="0" clrIdx="356"/>
  <p:cmAuthor id="358" name="曾红" initials="曾" lastIdx="0" clrIdx="357"/>
  <p:cmAuthor id="359" name="未知的使用者149" initials="未" lastIdx="0" clrIdx="358"/>
  <p:cmAuthor id="360" name="未知的使用者150" initials="未" lastIdx="0" clrIdx="359"/>
  <p:cmAuthor id="361" name="未知用户28" initials="未" lastIdx="0" clrIdx="360"/>
  <p:cmAuthor id="362" name="liupeng" initials="l" lastIdx="0" clrIdx="361"/>
  <p:cmAuthor id="363" name="周宏達JerryChou" initials="周" lastIdx="0" clrIdx="362"/>
  <p:cmAuthor id="364" name="luxu" initials="l" lastIdx="0" clrIdx="363"/>
  <p:cmAuthor id="365" name="hl sun" initials="h" lastIdx="0" clrIdx="364"/>
  <p:cmAuthor id="366" name="不明使用者20" initials="不" lastIdx="0" clrIdx="365"/>
  <p:cmAuthor id="367" name="不明使用者21" initials="不" lastIdx="0" clrIdx="366"/>
  <p:cmAuthor id="368" name="不明使用者18" initials="不" lastIdx="0" clrIdx="367"/>
  <p:cmAuthor id="369" name="不明使用者19" initials="不" lastIdx="0" clrIdx="368"/>
  <p:cmAuthor id="370" name="yuexuejun" initials="y" lastIdx="0" clrIdx="369"/>
  <p:cmAuthor id="371" name="未知的使用者76" initials="未" lastIdx="0" clrIdx="370"/>
  <p:cmAuthor id="372" name="未知的使用者70" initials="未" lastIdx="0" clrIdx="371"/>
  <p:cmAuthor id="373" name="未知的使用者73" initials="未" lastIdx="0" clrIdx="372"/>
  <p:cmAuthor id="374" name="未知用户57" initials="未" lastIdx="0" clrIdx="373"/>
  <p:cmAuthor id="375" name="未知用户58" initials="未" lastIdx="0" clrIdx="374"/>
  <p:cmAuthor id="376" name="未知用户59" initials="未" lastIdx="0" clrIdx="375"/>
  <p:cmAuthor id="377" name="Christina" initials="C" lastIdx="0" clrIdx="376"/>
  <p:cmAuthor id="378" name="jet" initials="j" lastIdx="0" clrIdx="377"/>
  <p:cmAuthor id="379" name="未知用户103" initials="未" lastIdx="0" clrIdx="378"/>
  <p:cmAuthor id="380" name="未知用户104" initials="未" lastIdx="0" clrIdx="379"/>
  <p:cmAuthor id="381" name="未知用户102" initials="未" lastIdx="0" clrIdx="380"/>
  <p:cmAuthor id="382" name="未知用户99" initials="未" lastIdx="0" clrIdx="381"/>
  <p:cmAuthor id="383" name="未知的使用者95" initials="未" lastIdx="0" clrIdx="382"/>
  <p:cmAuthor id="384" name="未知的使用者92" initials="未" lastIdx="0" clrIdx="383"/>
  <p:cmAuthor id="385" name="未知的使用者93" initials="未" lastIdx="0" clrIdx="384"/>
  <p:cmAuthor id="386" name="未知的使用者94" initials="未" lastIdx="0" clrIdx="385"/>
  <p:cmAuthor id="387" name="未知的使用者119" initials="未" lastIdx="0" clrIdx="386"/>
  <p:cmAuthor id="388" name="未知的使用者120" initials="未" lastIdx="0" clrIdx="387"/>
  <p:cmAuthor id="389" name="未知的使用者121" initials="未" lastIdx="0" clrIdx="388"/>
  <p:cmAuthor id="390" name="Unknown User28" initials="U" lastIdx="0" clrIdx="389"/>
  <p:cmAuthor id="391" name="未知用户114" initials="未" lastIdx="0" clrIdx="390"/>
  <p:cmAuthor id="392" name="未知用户115" initials="未" lastIdx="0" clrIdx="391"/>
  <p:cmAuthor id="393" name="未知用户116" initials="未" lastIdx="0" clrIdx="392"/>
  <p:cmAuthor id="394" name="未知用户117" initials="未" lastIdx="0" clrIdx="393"/>
  <p:cmAuthor id="395" name="未知用户61" initials="未" lastIdx="0" clrIdx="394"/>
  <p:cmAuthor id="396" name="未知用户60" initials="未" lastIdx="0" clrIdx="395"/>
  <p:cmAuthor id="397" name="Unknown User114" initials="U" lastIdx="0" clrIdx="396"/>
  <p:cmAuthor id="398" name="Unknown User111" initials="U" lastIdx="0" clrIdx="397"/>
  <p:cmAuthor id="399" name="Unknown User117" initials="U" lastIdx="0" clrIdx="398"/>
  <p:cmAuthor id="400" name="Unknown User63" initials="U" lastIdx="0" clrIdx="399"/>
  <p:cmAuthor id="401" name="Unknown User115" initials="U" lastIdx="0" clrIdx="400"/>
  <p:cmAuthor id="402" name="Unknown User116" initials="U" lastIdx="0" clrIdx="401"/>
  <p:cmAuthor id="403" name="Unknown User65" initials="U" lastIdx="0" clrIdx="402"/>
  <p:cmAuthor id="404" name="Unknown User66" initials="U" lastIdx="0" clrIdx="403"/>
  <p:cmAuthor id="405" name="Unknown User67" initials="U" lastIdx="0" clrIdx="404"/>
  <p:cmAuthor id="406" name="Unknown User68" initials="U" lastIdx="0" clrIdx="405"/>
  <p:cmAuthor id="407" name="Unknown User69" initials="U" lastIdx="0" clrIdx="406"/>
  <p:cmAuthor id="408" name="Unknown User70" initials="U" lastIdx="0" clrIdx="407"/>
  <p:cmAuthor id="409" name="Ted Su" initials="T" lastIdx="0" clrIdx="408"/>
  <p:cmAuthor id="410" name="未知的使用者117" initials="未" lastIdx="0" clrIdx="409"/>
  <p:cmAuthor id="411" name="未知的使用者118" initials="未" lastIdx="0" clrIdx="410"/>
  <p:cmAuthor id="412" name="未知的使用者115" initials="未" lastIdx="0" clrIdx="411"/>
  <p:cmAuthor id="413" name="clinchen" initials="c" lastIdx="0" clrIdx="412"/>
  <p:cmAuthor id="414" name="未知用户7" initials="未" lastIdx="0" clrIdx="413"/>
  <p:cmAuthor id="415" name="未知用户127" initials="未" lastIdx="0" clrIdx="414"/>
  <p:cmAuthor id="416" name="未知用户128" initials="未" lastIdx="0" clrIdx="415"/>
  <p:cmAuthor id="417" name="shinin" initials="s" lastIdx="0" clrIdx="416"/>
  <p:cmAuthor id="418" name="未知用户109" initials="未" lastIdx="0" clrIdx="417"/>
  <p:cmAuthor id="419" name="未知用户93" initials="未" lastIdx="0" clrIdx="418"/>
  <p:cmAuthor id="420" name="未知用户90" initials="未" lastIdx="0" clrIdx="419"/>
  <p:cmAuthor id="421" name="未知用户91" initials="未" lastIdx="0" clrIdx="420"/>
  <p:cmAuthor id="422" name="未知用户92" initials="未" lastIdx="0" clrIdx="421"/>
  <p:cmAuthor id="423" name="未知用户74" initials="未" lastIdx="0" clrIdx="422"/>
  <p:cmAuthor id="424" name="未知用户75" initials="未" lastIdx="0" clrIdx="423"/>
  <p:cmAuthor id="425" name="未知用户76" initials="未" lastIdx="0" clrIdx="424"/>
  <p:cmAuthor id="426" name="未知用户77" initials="未" lastIdx="0" clrIdx="425"/>
  <p:cmAuthor id="427" name="未知用户78" initials="未" lastIdx="0" clrIdx="426"/>
  <p:cmAuthor id="428" name="未知用户79" initials="未" lastIdx="0" clrIdx="427"/>
  <p:cmAuthor id="429" name="未知用户80" initials="未" lastIdx="0" clrIdx="428"/>
  <p:cmAuthor id="430" name="未知用户96" initials="未" lastIdx="0" clrIdx="429"/>
  <p:cmAuthor id="431" name="未知的使用者113" initials="未" lastIdx="0" clrIdx="430"/>
  <p:cmAuthor id="432" name="未知用户97" initials="未" lastIdx="0" clrIdx="431"/>
  <p:cmAuthor id="433" name="未知用户98" initials="未" lastIdx="0" clrIdx="432"/>
  <p:cmAuthor id="434" name="未知的使用者50" initials="未" lastIdx="0" clrIdx="433"/>
  <p:cmAuthor id="435" name="未知的使用者77" initials="未" lastIdx="0" clrIdx="434"/>
  <p:cmAuthor id="436" name="未知的使用者78" initials="未" lastIdx="0" clrIdx="435"/>
  <p:cmAuthor id="437" name="未知用户100" initials="未" lastIdx="0" clrIdx="436"/>
  <p:cmAuthor id="438" name="未知的使用者80" initials="未" lastIdx="0" clrIdx="437"/>
  <p:cmAuthor id="439" name="Harry xu" initials="H" lastIdx="0" clrIdx="438"/>
  <p:cmAuthor id="440" name="未知的使用者82" initials="未" lastIdx="0" clrIdx="439"/>
  <p:cmAuthor id="441" name="未知的使用者83" initials="未" lastIdx="0" clrIdx="440"/>
  <p:cmAuthor id="442" name="未知用户26" initials="未" lastIdx="0" clrIdx="441"/>
  <p:cmAuthor id="443" name="未知的使用者85" initials="未" lastIdx="0" clrIdx="442"/>
  <p:cmAuthor id="444" name="未知的使用者62" initials="未" lastIdx="0" clrIdx="443"/>
  <p:cmAuthor id="445" name="未知的使用者58" initials="未" lastIdx="0" clrIdx="444"/>
  <p:cmAuthor id="446" name="未知用户38" initials="未" lastIdx="0" clrIdx="445"/>
  <p:cmAuthor id="447" name="未知用户39" initials="未" lastIdx="0" clrIdx="446"/>
  <p:cmAuthor id="448" name="未知用户34" initials="未" lastIdx="0" clrIdx="447"/>
  <p:cmAuthor id="449" name="未知用户42" initials="未" lastIdx="0" clrIdx="448"/>
  <p:cmAuthor id="450" name="未知的使用者105" initials="未" lastIdx="0" clrIdx="449"/>
  <p:cmAuthor id="451" name="huang gerrard" initials="h" lastIdx="0" clrIdx="450"/>
  <p:cmAuthor id="452" name="未知用户170" initials="未" lastIdx="0" clrIdx="451"/>
  <p:cmAuthor id="453" name="未知用户171" initials="未" lastIdx="0" clrIdx="452"/>
  <p:cmAuthor id="454" name="未知用户172" initials="未" lastIdx="0" clrIdx="453"/>
  <p:cmAuthor id="455" name="未知用户173" initials="未" lastIdx="0" clrIdx="454"/>
  <p:cmAuthor id="456" name="未知用户149" initials="未" lastIdx="0" clrIdx="455"/>
  <p:cmAuthor id="457" name="未知用户150" initials="未" lastIdx="0" clrIdx="456"/>
  <p:cmAuthor id="458" name="未知用户151" initials="未" lastIdx="0" clrIdx="457"/>
  <p:cmAuthor id="459" name="未知的使用者59" initials="未" lastIdx="0" clrIdx="458"/>
  <p:cmAuthor id="460" name="未知用户48" initials="未" lastIdx="0" clrIdx="459"/>
  <p:cmAuthor id="461" name="未知用户49" initials="未" lastIdx="0" clrIdx="460"/>
  <p:cmAuthor id="462" name="未知的使用者111" initials="未" lastIdx="0" clrIdx="461"/>
  <p:cmAuthor id="463" name="未知的使用者124" initials="未" lastIdx="0" clrIdx="462"/>
  <p:cmAuthor id="464" name="未知的使用者43" initials="未" lastIdx="0" clrIdx="463"/>
  <p:cmAuthor id="465" name="Unknown User22" initials="U" lastIdx="0" clrIdx="464"/>
  <p:cmAuthor id="466" name="Unknown User23" initials="U" lastIdx="0" clrIdx="465"/>
  <p:cmAuthor id="467" name="未知的使用者112" initials="未" lastIdx="0" clrIdx="466"/>
  <p:cmAuthor id="468" name="80001873" initials="8" lastIdx="0" clrIdx="467"/>
  <p:cmAuthor id="469" name="赵航" initials="赵航" lastIdx="0" clrIdx="468"/>
  <p:cmAuthor id="470" name="Microsoft 帐户" initials="M帐" lastIdx="0" clrIdx="469"/>
  <p:cmAuthor id="471" name="郭奕彰" initials="郭奕彰" lastIdx="0" clrIdx="470"/>
  <p:cmAuthor id="472" name="80001558" initials="8" lastIdx="0" clrIdx="471"/>
  <p:cmAuthor id="473" name="yangtingting" initials="y" lastIdx="0" clrIdx="472"/>
  <p:cmAuthor id="475" name="Wade" initials="W" lastIdx="0" clrIdx="474"/>
  <p:cmAuthor id="476" name="张小可" initials="张小可" lastIdx="0" clrIdx="475"/>
  <p:cmAuthor id="477" name="80002730" initials="8" lastIdx="0" clrIdx="476"/>
  <p:cmAuthor id="478" name="80001554" initials="8" lastIdx="0" clrIdx="477"/>
  <p:cmAuthor id="479" name="李开梅" initials="李" lastIdx="0" clrIdx="478"/>
  <p:cmAuthor id="480" name="ethan.li" initials="e" lastIdx="0" clrIdx="479"/>
  <p:cmAuthor id="481" name="80000484" initials="8" lastIdx="0" clrIdx="480"/>
  <p:cmAuthor id="482" name="李诗雨" initials="李" lastIdx="0" clrIdx="481"/>
  <p:cmAuthor id="483" name="80003307" initials="8" lastIdx="0" clrIdx="482"/>
  <p:cmAuthor id="484" name="freedo" initials="f" lastIdx="0" clrIdx="483"/>
  <p:cmAuthor id="485" name="未知用户165" initials="未" lastIdx="0" clrIdx="484"/>
  <p:cmAuthor id="486" name="Liu, Leo (MBSHR cs)" initials="L" lastIdx="0" clrIdx="485"/>
  <p:cmAuthor id="487" name="志斌 杜" initials="志" lastIdx="0" clrIdx="486"/>
  <p:cmAuthor id="488" name="未知用户72" initials="未" lastIdx="0" clrIdx="487"/>
  <p:cmAuthor id="489" name="骆倩怡_Znauj26B" initials="authorId_382814100" lastIdx="0" clrIdx="488"/>
  <p:cmAuthor id="490" name="WPS_1679281038" initials="W" lastIdx="0" clrIdx="489"/>
  <p:cmAuthor id="491" name="李 思齐" initials="李" lastIdx="0" clrIdx="490"/>
  <p:cmAuthor id="492" name="蔡烨" initials="蔡" lastIdx="0" clrIdx="491"/>
  <p:cmAuthor id="493" name="ericchan" initials="e" lastIdx="0" clrIdx="492"/>
  <p:cmAuthor id="494" name="CVTEr" initials="C" lastIdx="0" clrIdx="493"/>
  <p:cmAuthor id="495" name="wlluogj17" initials="w" lastIdx="0" clrIdx="494"/>
  <p:cmAuthor id="496" name="wllinjw40" initials="w" lastIdx="0" clrIdx="495"/>
  <p:cmAuthor id="497" name="liangdaqi" initials="l" lastIdx="0" clrIdx="496"/>
  <p:cmAuthor id="498" name="曹" initials="曹" lastIdx="0" clrIdx="497"/>
  <p:cmAuthor id="499" name="未知用户3" initials="未知用户3" lastIdx="0" clrIdx="498"/>
  <p:cmAuthor id="500" name="xinqi" initials="x" lastIdx="0" clrIdx="499"/>
  <p:cmAuthor id="501" name="zhangjun" initials="z" lastIdx="0" clrIdx="500"/>
  <p:cmAuthor id="502" name="wangyafeng" initials="w" lastIdx="0" clrIdx="501"/>
  <p:cmAuthor id="503" name="hsc" initials="h" lastIdx="0" clrIdx="502"/>
  <p:cmAuthor id="504" name="夏鑫_fQJvviUv" initials="authorId_241657880" lastIdx="0" clrIdx="503"/>
  <p:cmAuthor id="505" name="Zhao" initials="Z" lastIdx="0" clrIdx="504"/>
  <p:cmAuthor id="506" name="xuyihong" initials="x" lastIdx="0" clrIdx="505"/>
  <p:cmAuthor id="507" name="CK" initials="C" lastIdx="0" clrIdx="506"/>
  <p:cmAuthor id="508" name="Bruce" initials="B" lastIdx="0" clrIdx="507"/>
  <p:cmAuthor id="509" name="Neil" initials="N" lastIdx="0" clrIdx="508"/>
  <p:cmAuthor id="510" name="yali" initials="lu" lastIdx="0" clrIdx="509"/>
  <p:cmAuthor id="511" name="sx_xuzx" initials="s" lastIdx="0" clrIdx="510"/>
  <p:cmAuthor id="512" name="tplife" initials="t" lastIdx="0" clrIdx="511"/>
  <p:cmAuthor id="513" name="孟 昕" initials="孟" lastIdx="0" clrIdx="512"/>
  <p:cmAuthor id="514" name="10270945" initials="1" lastIdx="0" clrIdx="513"/>
  <p:cmAuthor id="515" name="Hou Yingfeng" initials="H" lastIdx="0" clrIdx="514"/>
  <p:cmAuthor id="516" name="10056791" initials="ZTE" lastIdx="0" clrIdx="515"/>
  <p:cmAuthor id="517" name="李楠10047711" initials="李楠10047711" lastIdx="0" clrIdx="516"/>
  <p:cmAuthor id="518" name="黄珂10009187" initials="黄珂10009187" lastIdx="0" clrIdx="517"/>
  <p:cmAuthor id="519" name="Admin" initials="A" lastIdx="0" clrIdx="518"/>
  <p:cmAuthor id="520" name="Caixiaojin" initials="C" lastIdx="0" clrIdx="519"/>
  <p:cmAuthor id="521" name="cmri" initials="c" lastIdx="0" clrIdx="520"/>
  <p:cmAuthor id="522" name="hou" initials="h" lastIdx="0" clrIdx="521"/>
  <p:cmAuthor id="523" name="刘兴" initials="liuxing@h" lastIdx="0" clrIdx="522"/>
  <p:cmAuthor id="524" name="lenovo" initials="l" lastIdx="0" clrIdx="523"/>
  <p:cmAuthor id="525" name="刘白猴" initials="刘" lastIdx="0" clrIdx="524"/>
  <p:cmAuthor id="526" name="陈剑颖_am6vb2y6" initials="陈" lastIdx="0" clrIdx="525"/>
  <p:cmAuthor id="527" name="ting" initials="t" lastIdx="0" clrIdx="526"/>
  <p:cmAuthor id="528" name="fafa" initials="f" lastIdx="0" clrIdx="527"/>
  <p:cmAuthor id="529" name="王习习" initials="王" lastIdx="0" clrIdx="528"/>
  <p:cmAuthor id="530" name="JIALI" initials="JIALI" lastIdx="0" clrIdx="529"/>
  <p:cmAuthor id="531" name="26031" initials="2" lastIdx="0" clrIdx="530"/>
  <p:cmAuthor id="532" name="yangziting" initials="y" lastIdx="0" clrIdx="531"/>
  <p:cmAuthor id="533" name="xmy" initials="x" lastIdx="0" clrIdx="532"/>
  <p:cmAuthor id="534" name="jialuo" initials="j" lastIdx="0" clrIdx="533"/>
  <p:cmAuthor id="535" name="清泺 戴" initials="清戴" lastIdx="0" clrIdx="534"/>
  <p:cmAuthor id="536" name="sammi" initials="s" lastIdx="0" clrIdx="535"/>
  <p:cmAuthor id="537" name="thinkbap" initials="t" lastIdx="0" clrIdx="536"/>
  <p:cmAuthor id="538" name="戴 清泺" initials="戴" lastIdx="0" clrIdx="537"/>
  <p:cmAuthor id="539" name="NN" initials="NN" lastIdx="0" clrIdx="538"/>
  <p:cmAuthor id="540" name="pangxw01" initials="p" lastIdx="0" clrIdx="539"/>
  <p:cmAuthor id="541" name="Calvin G" initials="C" lastIdx="0" clrIdx="540"/>
  <p:cmAuthor id="542" name="张莹" initials="张" lastIdx="0" clrIdx="541"/>
  <p:cmAuthor id="543" name="MC SYSTEM" initials="M" lastIdx="0" clrIdx="542"/>
  <p:cmAuthor id="544" name="spring_ren" initials="s" lastIdx="0" clrIdx="543"/>
  <p:cmAuthor id="545" name="viola_yang" initials="v" lastIdx="0" clrIdx="544"/>
  <p:cmAuthor id="546" name="未知用户89" initials="未" lastIdx="0" clrIdx="545"/>
  <p:cmAuthor id="547" name="李璐---寿险总公司营销管理部" initials="李" lastIdx="0" clrIdx="546"/>
  <p:cmAuthor id="548" name="xuqing" initials="x" lastIdx="0" clrIdx="547"/>
  <p:cmAuthor id="549" name="minty minty" initials="m" lastIdx="0" clrIdx="548"/>
  <p:cmAuthor id="550" name="松 李" initials="松" lastIdx="0" clrIdx="549"/>
  <p:cmAuthor id="551" name="CHEN LONG" initials="C" lastIdx="0" clrIdx="550"/>
  <p:cmAuthor id="552" name="彬 罗" initials="彬" lastIdx="0" clrIdx="551"/>
  <p:cmAuthor id="553" name="cuizijin01" initials="c" lastIdx="0" clrIdx="552"/>
  <p:cmAuthor id="554" name="罗彬" initials="罗" lastIdx="0" clrIdx="553"/>
  <p:cmAuthor id="555" name="刘盛潮" initials="刘" lastIdx="0" clrIdx="554"/>
  <p:cmAuthor id="556" name="1 mac" initials="1" lastIdx="0" clrIdx="555"/>
  <p:cmAuthor id="557" name="未知用户86" initials="未" lastIdx="0" clrIdx="556"/>
  <p:cmAuthor id="558" name="新萝卜家园" initials="新" lastIdx="0" clrIdx="557"/>
  <p:cmAuthor id="559" name="songchunhua" initials="s" lastIdx="0" clrIdx="558"/>
  <p:cmAuthor id="560" name="宋春华" initials="宋" lastIdx="0" clrIdx="559"/>
  <p:cmAuthor id="561" name="lixiaosong" initials="l" lastIdx="0" clrIdx="560"/>
  <p:cmAuthor id="562" name="马妍" initials="马" lastIdx="0" clrIdx="561"/>
  <p:cmAuthor id="563" name="yanqiqi-lgd" initials="y" lastIdx="0" clrIdx="562"/>
  <p:cmAuthor id="564" name="番茄花园" initials="番" lastIdx="0" clrIdx="563"/>
  <p:cmAuthor id="565" name="caoyq0624" initials="c" lastIdx="0" clrIdx="564"/>
  <p:cmAuthor id="566" name="方朝军/产品推动室/产品开发推广部/总公司" initials="方" lastIdx="0" clrIdx="565"/>
  <p:cmAuthor id="567" name="zq" initials="z" lastIdx="0" clrIdx="566"/>
  <p:cmAuthor id="568" name="temp" initials="t" lastIdx="0" clrIdx="567"/>
  <p:cmAuthor id="569" name="Q Q" initials="Q" lastIdx="0" clrIdx="568"/>
  <p:cmAuthor id="570" name="柳 先涛" initials="柳" lastIdx="0" clrIdx="569"/>
  <p:cmAuthor id="571" name="liquanxi" initials="l" lastIdx="0" clrIdx="570"/>
  <p:cmAuthor id="572" name="刘浩" initials="刘" lastIdx="0" clrIdx="571"/>
  <p:cmAuthor id="573" name="yuancc04" initials="y" lastIdx="0" clrIdx="572"/>
  <p:cmAuthor id="574" name="he zhirui" initials="hz" lastIdx="0" clrIdx="573"/>
  <p:cmAuthor id="575" name="Xinyi" initials="X" lastIdx="0" clrIdx="574"/>
  <p:cmAuthor id="576" name="伟哥" initials="伟哥" lastIdx="0" clrIdx="575"/>
  <p:cmAuthor id="577" name="万户网络" initials="万" lastIdx="0" clrIdx="576"/>
  <p:cmAuthor id="578" name="YANGS-PC" initials="Y" lastIdx="0" clrIdx="577"/>
  <p:cmAuthor id="579" name="何慧丽" initials="何" lastIdx="0" clrIdx="578"/>
  <p:cmAuthor id="580" name="袁 玥挺" initials="袁" lastIdx="0" clrIdx="579"/>
  <p:cmAuthor id="581" name="hy-tkyl" initials="h" lastIdx="0" clrIdx="580"/>
  <p:cmAuthor id="582" name="49254" initials="4" lastIdx="0" clrIdx="581"/>
  <p:cmAuthor id="583" name="未知用户27" initials="未" lastIdx="0" clrIdx="582"/>
  <p:cmAuthor id="584" name="未知用户29" initials="未知用户29" lastIdx="0" clrIdx="583"/>
  <p:cmAuthor id="585" name="未知用户31" initials="未知用户31" lastIdx="0" clrIdx="584"/>
  <p:cmAuthor id="586" name="刘莎" initials="刘" lastIdx="0" clrIdx="585"/>
  <p:cmAuthor id="587" name="ydx2003new@163.com" initials="y" lastIdx="0" clrIdx="586"/>
  <p:cmAuthor id="588" name="岳文甲" initials="岳" lastIdx="0" clrIdx="587"/>
  <p:cmAuthor id="589" name="91huhang" initials="9" lastIdx="0" clrIdx="588"/>
  <p:cmAuthor id="590" name="Ray" initials="R" lastIdx="0" clrIdx="589"/>
  <p:cmAuthor id="591" name="Ms" initials="M" lastIdx="0" clrIdx="590"/>
  <p:cmAuthor id="592" name="ProMedican" initials="P" lastIdx="0" clrIdx="591"/>
  <p:cmAuthor id="593" name="侯清英" initials="侯" lastIdx="0" clrIdx="592"/>
  <p:cmAuthor id="594" name="齐登宝" initials="齐" lastIdx="0" clrIdx="593"/>
  <p:cmAuthor id="595" name="Student" initials="S" lastIdx="0" clrIdx="594"/>
  <p:cmAuthor id="596" name="未知用户47" initials="未" lastIdx="0" clrIdx="595"/>
  <p:cmAuthor id="597" name="jiansheng li" initials="j" lastIdx="0" clrIdx="596"/>
  <p:cmAuthor id="598" name="李增增" initials="李" lastIdx="0" clrIdx="597"/>
  <p:cmAuthor id="599" name="ht guo" initials="h" lastIdx="0" clrIdx="598"/>
  <p:cmAuthor id="600" name="梁潇-lhq" initials="梁" lastIdx="0" clrIdx="599"/>
  <p:cmAuthor id="601" name="超乎想象" initials="超" lastIdx="0" clrIdx="600"/>
  <p:cmAuthor id="602" name="未知用户52" initials="未" lastIdx="0" clrIdx="601"/>
  <p:cmAuthor id="603" name="未知用户85" initials="未" lastIdx="0" clrIdx="602"/>
  <p:cmAuthor id="604" name="Windows" initials="W" lastIdx="0" clrIdx="603"/>
  <p:cmAuthor id="605" name="547716734@qq.com" initials="5" lastIdx="0" clrIdx="604"/>
  <p:cmAuthor id="606" name="郭书含" initials="郭" lastIdx="0" clrIdx="605"/>
  <p:cmAuthor id="607" name="sivaram" initials="s" lastIdx="0" clrIdx="606"/>
  <p:cmAuthor id="608" name="刘淼" initials="刘" lastIdx="0" clrIdx="607"/>
  <p:cmAuthor id="609" name="Office 365" initials="O" lastIdx="0" clrIdx="608"/>
  <p:cmAuthor id="610" name="1716266060@qq.com" initials="1" lastIdx="0" clrIdx="609"/>
  <p:cmAuthor id="611" name="程学春 cxc" initials="程" lastIdx="0" clrIdx="610"/>
  <p:cmAuthor id="612" name="chenli8" initials="c" lastIdx="0" clrIdx="611"/>
  <p:cmAuthor id="613" name="448097321@qq.com" initials="4" lastIdx="0" clrIdx="612"/>
  <p:cmAuthor id="614" name="zhumin1" initials="z" lastIdx="0" clrIdx="613"/>
  <p:cmAuthor id="615" name="FS" initials="F" lastIdx="0" clrIdx="614"/>
  <p:cmAuthor id="616" name="Temp" initials="T" lastIdx="0" clrIdx="615"/>
  <p:cmAuthor id="617" name="刘岸亮" initials="刘" lastIdx="0" clrIdx="616"/>
  <p:cmAuthor id="618" name="雍中婧" initials="雍" lastIdx="0" clrIdx="617"/>
  <p:cmAuthor id="619" name="任斐" initials="任" lastIdx="0" clrIdx="618"/>
  <p:cmAuthor id="620" name="kylin3" initials="k" lastIdx="0" clrIdx="619"/>
  <p:cmAuthor id="621" name="肖 雷" initials="肖" lastIdx="0" clrIdx="620"/>
  <p:cmAuthor id="622" name="lin lin" initials="l" lastIdx="0" clrIdx="621"/>
  <p:cmAuthor id="623" name="邓蓉榕" initials="邓" lastIdx="0" clrIdx="622"/>
  <p:cmAuthor id="624" name="谢学斌" initials="谢" lastIdx="0" clrIdx="623"/>
  <p:cmAuthor id="625" name="Sky.Wang" initials="S" lastIdx="0" clrIdx="624"/>
  <p:cmAuthor id="626" name="时方赛" initials="时" lastIdx="0" clrIdx="625"/>
  <p:cmAuthor id="627" name="wangll132" initials="w" lastIdx="0" clrIdx="626"/>
  <p:cmAuthor id="628" name="HarryZheng" initials="H" lastIdx="0" clrIdx="627"/>
  <p:cmAuthor id="629" name="caoyunong" initials="c" lastIdx="0" clrIdx="628"/>
  <p:cmAuthor id="630" name="lintingting" initials="l" lastIdx="0" clrIdx="629"/>
  <p:cmAuthor id="631" name="jamie" initials="j" lastIdx="0" clrIdx="630"/>
  <p:cmAuthor id="632" name="ceigf" initials="c" lastIdx="0" clrIdx="631"/>
  <p:cmAuthor id="633" name="gxy" initials="g" lastIdx="0" clrIdx="632"/>
  <p:cmAuthor id="634" name="houyisong" initials="h" lastIdx="0" clrIdx="633"/>
  <p:cmAuthor id="635" name="王顶" initials="王" lastIdx="0" clrIdx="634"/>
  <p:cmAuthor id="636" name="cpl" initials="c" lastIdx="0" clrIdx="635"/>
  <p:cmAuthor id="637" name="IT00042452" initials="I" lastIdx="0" clrIdx="636"/>
  <p:cmAuthor id="638" name="Rando Lau" initials="R" lastIdx="0" clrIdx="637"/>
  <p:cmAuthor id="639" name="陈沛玲" initials="陈" lastIdx="0" clrIdx="638"/>
  <p:cmAuthor id="640" name="未知用户111" initials="未" lastIdx="0" clrIdx="639"/>
  <p:cmAuthor id="641" name="Aqf" initials="A" lastIdx="0" clrIdx="640"/>
  <p:cmAuthor id="642" name="未知的使用者9" initials="" lastIdx="0" clrIdx="641"/>
  <p:cmAuthor id="643" name="未知用户62" initials="" lastIdx="0" clrIdx="642"/>
  <p:cmAuthor id="644" name="不明使用者57" initials="" lastIdx="0" clrIdx="643"/>
  <p:cmAuthor id="645" name="linyd" initials="" lastIdx="0" clrIdx="644"/>
  <p:cmAuthor id="646" name="李苗苗00086641" initials="李苗苗00086641" lastIdx="0" clrIdx="645"/>
  <p:cmAuthor id="647" name="NTKO" initials="H" lastIdx="0" clrIdx="646"/>
  <p:cmAuthor id="648" name="未知的使用者41" initials="" lastIdx="0" clrIdx="647"/>
  <p:cmAuthor id="649" name="未知的使用者48" initials="" lastIdx="0" clrIdx="648"/>
  <p:cmAuthor id="650" name="未知的使用者104" initials="" lastIdx="0" clrIdx="649"/>
  <p:cmAuthor id="651" name="未知的使用者39" initials="未" lastIdx="0" clrIdx="650"/>
  <p:cmAuthor id="652" name="未知的使用者36" initials="" lastIdx="0" clrIdx="651"/>
  <p:cmAuthor id="653" name="Daniel Wuu" initials="" lastIdx="0" clrIdx="652"/>
  <p:cmAuthor id="654" name="未知用户56" initials="" lastIdx="0" clrIdx="653"/>
  <p:cmAuthor id="655" name="未知的使用者23" initials="" lastIdx="0" clrIdx="654"/>
  <p:cmAuthor id="656" name="R affer" initials="" lastIdx="0" clrIdx="655"/>
  <p:cmAuthor id="657" name="qihua-DCMS" initials="" lastIdx="0" clrIdx="656"/>
  <p:cmAuthor id="658" name="hanjuncompany" initials="" lastIdx="0" clrIdx="657"/>
  <p:cmAuthor id="659" name="未知的使用者63" initials="" lastIdx="0" clrIdx="658"/>
  <p:cmAuthor id="660" name="未知的使用者64" initials="" lastIdx="0" clrIdx="659"/>
  <p:cmAuthor id="661" name="未知的使用者47" initials="" lastIdx="0" clrIdx="660"/>
  <p:cmAuthor id="662" name="未知的使用者60" initials="" lastIdx="0" clrIdx="661"/>
  <p:cmAuthor id="663" name="未知的使用者54" initials="" lastIdx="0" clrIdx="662"/>
  <p:cmAuthor id="664" name="未知的使用者66" initials="" lastIdx="0" clrIdx="663"/>
  <p:cmAuthor id="665" name="未知的使用者65" initials="" lastIdx="0" clrIdx="664"/>
  <p:cmAuthor id="666" name="未知的使用者107" initials="" lastIdx="0" clrIdx="665"/>
  <p:cmAuthor id="667" name="未知的使用者116" initials="" lastIdx="0" clrIdx="666"/>
  <p:cmAuthor id="668" name="未知的使用者44" initials="" lastIdx="0" clrIdx="667"/>
  <p:cmAuthor id="669" name="未知的使用者37" initials="" lastIdx="0" clrIdx="668"/>
  <p:cmAuthor id="670" name="未知的使用者128" initials="" lastIdx="0" clrIdx="669"/>
  <p:cmAuthor id="671" name="未知的使用者125" initials="" lastIdx="0" clrIdx="670"/>
  <p:cmAuthor id="672" name="Sara Chen" initials="" lastIdx="0" clrIdx="671"/>
  <p:cmAuthor id="673" name="未知用户71" initials="" lastIdx="0" clrIdx="672"/>
  <p:cmAuthor id="674" name="未知用户73" initials="" lastIdx="0" clrIdx="673"/>
  <p:cmAuthor id="675" name="未知用户50" initials="" lastIdx="0" clrIdx="674"/>
  <p:cmAuthor id="676" name="MA15" initials="" lastIdx="0" clrIdx="675"/>
  <p:cmAuthor id="677" name="未知用户53" initials="" lastIdx="0" clrIdx="676"/>
  <p:cmAuthor id="678" name="未知用户40" initials="" lastIdx="0" clrIdx="677"/>
  <p:cmAuthor id="679" name="未知用户43" initials="" lastIdx="0" clrIdx="678"/>
  <p:cmAuthor id="680" name="未知用户101" initials="" lastIdx="0" clrIdx="679"/>
  <p:cmAuthor id="681" name="未知用户32" initials="" lastIdx="0" clrIdx="680"/>
  <p:cmAuthor id="682" name="未知的使用者109" initials="" lastIdx="0" clrIdx="681"/>
  <p:cmAuthor id="683" name="未知的使用者122" initials="" lastIdx="0" clrIdx="682"/>
  <p:cmAuthor id="684" name="未知的使用者123" initials="" lastIdx="0" clrIdx="683"/>
  <p:cmAuthor id="685" name="MAXHUB-凌" initials="M" lastIdx="0" clrIdx="684"/>
  <p:cmAuthor id="686" name="李金金" initials="李金金" lastIdx="0" clrIdx="685"/>
  <p:cmAuthor id="687" name="陈钊" initials="陈" lastIdx="0" clrIdx="686"/>
  <p:cmAuthor id="688" name="何光" initials="何" lastIdx="0" clrIdx="687"/>
  <p:cmAuthor id="689" name="陈萌" initials="u" lastIdx="0" clrIdx="688"/>
  <p:cmAuthor id="690" name="cvter" initials="c" lastIdx="0" clrIdx="689"/>
  <p:cmAuthor id="691" name="lf" initials="U" lastIdx="0" clrIdx="690"/>
  <p:cmAuthor id="692" name="zhao" initials="z" lastIdx="0" clrIdx="691"/>
  <p:cmAuthor id="693" name="chongsu" initials="c" lastIdx="0" clrIdx="692"/>
  <p:cmAuthor id="694" name="Lyric Lu" initials="LL" lastIdx="0" clrIdx="69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 autoAdjust="0"/>
    <p:restoredTop sz="94660"/>
  </p:normalViewPr>
  <p:slideViewPr>
    <p:cSldViewPr snapToGrid="0">
      <p:cViewPr varScale="1">
        <p:scale>
          <a:sx n="68" d="100"/>
          <a:sy n="68" d="100"/>
        </p:scale>
        <p:origin x="54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8" Type="http://schemas.openxmlformats.org/officeDocument/2006/relationships/slide" Target="slides/slide14.xml"/><Relationship Id="rId13" Type="http://schemas.openxmlformats.org/officeDocument/2006/relationships/slide" Target="slides/slide9.xml"/><Relationship Id="rId3" Type="http://schemas.openxmlformats.org/officeDocument/2006/relationships/slideMaster" Target="slideMasters/slideMaster2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7" Type="http://schemas.openxmlformats.org/officeDocument/2006/relationships/slide" Target="slides/slide13.xml"/><Relationship Id="rId12" Type="http://schemas.openxmlformats.org/officeDocument/2006/relationships/slide" Target="slides/slide8.xml"/><Relationship Id="rId25" Type="http://schemas.openxmlformats.org/officeDocument/2006/relationships/customXml" Target="../customXml/item3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6" Type="http://schemas.openxmlformats.org/officeDocument/2006/relationships/slide" Target="slides/slide12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1" Type="http://schemas.openxmlformats.org/officeDocument/2006/relationships/slideMaster" Target="slideMasters/slideMaster1.xml"/><Relationship Id="rId24" Type="http://schemas.openxmlformats.org/officeDocument/2006/relationships/customXml" Target="../customXml/item2.xml"/><Relationship Id="rId5" Type="http://schemas.openxmlformats.org/officeDocument/2006/relationships/notesMaster" Target="notesMasters/notesMaster1.xml"/><Relationship Id="rId15" Type="http://schemas.openxmlformats.org/officeDocument/2006/relationships/slide" Target="slides/slide11.xml"/><Relationship Id="rId23" Type="http://schemas.openxmlformats.org/officeDocument/2006/relationships/customXml" Target="../customXml/item1.xml"/><Relationship Id="rId19" Type="http://schemas.openxmlformats.org/officeDocument/2006/relationships/presProps" Target="presProps.xml"/><Relationship Id="rId10" Type="http://schemas.openxmlformats.org/officeDocument/2006/relationships/slide" Target="slides/slide6.xml"/><Relationship Id="rId9" Type="http://schemas.openxmlformats.org/officeDocument/2006/relationships/slide" Target="slides/slide5.xml"/><Relationship Id="rId4" Type="http://schemas.openxmlformats.org/officeDocument/2006/relationships/slide" Target="slides/slide1.xml"/><Relationship Id="rId22" Type="http://schemas.openxmlformats.org/officeDocument/2006/relationships/commentAuthors" Target="commentAuthors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C18B13-9D20-4123-8CEE-AE1093FBC15E}" type="datetimeFigureOut">
              <a:rPr lang="en-US" smtClean="0"/>
            </a:fld>
            <a:endParaRPr 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D91299-7EC4-48D4-86D5-454FC3DDB127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5A2999-BAF7-47D8-A3FD-7B26886D23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1.</a:t>
            </a:r>
            <a:r>
              <a:rPr lang="zh-CN" altLang="en-US" dirty="0"/>
              <a:t>配图</a:t>
            </a:r>
            <a:r>
              <a:rPr lang="en-US" altLang="zh-CN" dirty="0"/>
              <a:t>---</a:t>
            </a:r>
            <a:r>
              <a:rPr lang="zh-CN" altLang="en-US" dirty="0"/>
              <a:t>应该是阶梯教室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D24307-3385-4C3C-ACBE-5933428321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1.</a:t>
            </a:r>
            <a:r>
              <a:rPr lang="zh-CN" altLang="en-US" dirty="0"/>
              <a:t>配图</a:t>
            </a:r>
            <a:r>
              <a:rPr lang="en-US" altLang="zh-CN" dirty="0"/>
              <a:t>---</a:t>
            </a:r>
            <a:r>
              <a:rPr lang="zh-CN" altLang="en-US" dirty="0"/>
              <a:t>应该是阶梯教室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D24307-3385-4C3C-ACBE-5933428321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5A2999-BAF7-47D8-A3FD-7B26886D23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1.</a:t>
            </a:r>
            <a:r>
              <a:rPr lang="zh-CN" altLang="en-US" dirty="0"/>
              <a:t>配图</a:t>
            </a:r>
            <a:r>
              <a:rPr lang="en-US" altLang="zh-CN" dirty="0"/>
              <a:t>---</a:t>
            </a:r>
            <a:r>
              <a:rPr lang="zh-CN" altLang="en-US" dirty="0"/>
              <a:t>应该是阶梯教室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D24307-3385-4C3C-ACBE-5933428321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5A2999-BAF7-47D8-A3FD-7B26886D23A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1.</a:t>
            </a:r>
            <a:r>
              <a:rPr lang="zh-CN" altLang="en-US" dirty="0"/>
              <a:t>配图</a:t>
            </a:r>
            <a:r>
              <a:rPr lang="en-US" altLang="zh-CN" dirty="0"/>
              <a:t>---</a:t>
            </a:r>
            <a:r>
              <a:rPr lang="zh-CN" altLang="en-US" dirty="0"/>
              <a:t>应该是阶梯教室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D24307-3385-4C3C-ACBE-5933428321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1.</a:t>
            </a:r>
            <a:r>
              <a:rPr lang="zh-CN" altLang="en-US" dirty="0"/>
              <a:t>配图</a:t>
            </a:r>
            <a:r>
              <a:rPr lang="en-US" altLang="zh-CN" dirty="0"/>
              <a:t>---</a:t>
            </a:r>
            <a:r>
              <a:rPr lang="zh-CN" altLang="en-US" dirty="0"/>
              <a:t>应该是阶梯教室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D24307-3385-4C3C-ACBE-5933428321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1.</a:t>
            </a:r>
            <a:r>
              <a:rPr lang="zh-CN" altLang="en-US" dirty="0"/>
              <a:t>配图</a:t>
            </a:r>
            <a:r>
              <a:rPr lang="en-US" altLang="zh-CN" dirty="0"/>
              <a:t>---</a:t>
            </a:r>
            <a:r>
              <a:rPr lang="zh-CN" altLang="en-US" dirty="0"/>
              <a:t>应该是阶梯教室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D24307-3385-4C3C-ACBE-5933428321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1.</a:t>
            </a:r>
            <a:r>
              <a:rPr lang="zh-CN" altLang="en-US" dirty="0"/>
              <a:t>配图</a:t>
            </a:r>
            <a:r>
              <a:rPr lang="en-US" altLang="zh-CN" dirty="0"/>
              <a:t>---</a:t>
            </a:r>
            <a:r>
              <a:rPr lang="zh-CN" altLang="en-US" dirty="0"/>
              <a:t>应该是阶梯教室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D24307-3385-4C3C-ACBE-5933428321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1.</a:t>
            </a:r>
            <a:r>
              <a:rPr lang="zh-CN" altLang="en-US" dirty="0"/>
              <a:t>配图</a:t>
            </a:r>
            <a:r>
              <a:rPr lang="en-US" altLang="zh-CN" dirty="0"/>
              <a:t>---</a:t>
            </a:r>
            <a:r>
              <a:rPr lang="zh-CN" altLang="en-US" dirty="0"/>
              <a:t>应该是阶梯教室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D24307-3385-4C3C-ACBE-5933428321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1.</a:t>
            </a:r>
            <a:r>
              <a:rPr lang="zh-CN" altLang="en-US" dirty="0"/>
              <a:t>配图</a:t>
            </a:r>
            <a:r>
              <a:rPr lang="en-US" altLang="zh-CN" dirty="0"/>
              <a:t>---</a:t>
            </a:r>
            <a:r>
              <a:rPr lang="zh-CN" altLang="en-US" dirty="0"/>
              <a:t>应该是阶梯教室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D24307-3385-4C3C-ACBE-5933428321A9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1" cy="88485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19027" y="2168955"/>
            <a:ext cx="3826655" cy="536622"/>
          </a:xfrm>
        </p:spPr>
        <p:txBody>
          <a:bodyPr lIns="0" tIns="0" rIns="0" bIns="0"/>
          <a:lstStyle>
            <a:lvl1pPr>
              <a:defRPr sz="3485" b="1" i="0">
                <a:solidFill>
                  <a:schemeClr val="bg1"/>
                </a:solidFill>
                <a:latin typeface="Nexa" panose="00000500000000000000"/>
                <a:cs typeface="Nexa" panose="00000500000000000000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19027" y="2168955"/>
            <a:ext cx="3826655" cy="536622"/>
          </a:xfrm>
        </p:spPr>
        <p:txBody>
          <a:bodyPr lIns="0" tIns="0" rIns="0" bIns="0"/>
          <a:lstStyle>
            <a:lvl1pPr>
              <a:defRPr sz="3485" b="1" i="0">
                <a:solidFill>
                  <a:schemeClr val="bg1"/>
                </a:solidFill>
                <a:latin typeface="Nexa" panose="00000500000000000000"/>
                <a:cs typeface="Nexa" panose="00000500000000000000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19027" y="2168955"/>
            <a:ext cx="3826655" cy="536622"/>
          </a:xfrm>
        </p:spPr>
        <p:txBody>
          <a:bodyPr lIns="0" tIns="0" rIns="0" bIns="0"/>
          <a:lstStyle>
            <a:lvl1pPr>
              <a:defRPr sz="3485" b="1" i="0">
                <a:solidFill>
                  <a:schemeClr val="bg1"/>
                </a:solidFill>
                <a:latin typeface="Nexa" panose="00000500000000000000"/>
                <a:cs typeface="Nexa" panose="00000500000000000000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519027" y="2168955"/>
            <a:ext cx="3826655" cy="265457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519027" y="2168955"/>
            <a:ext cx="3826655" cy="265457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CN" smtClean="0"/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1" y="1663355"/>
            <a:ext cx="9144000" cy="1846608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1" y="3602039"/>
            <a:ext cx="9144000" cy="3693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77941"/>
            <a:ext cx="2804160" cy="276999"/>
          </a:xfrm>
        </p:spPr>
        <p:txBody>
          <a:bodyPr/>
          <a:lstStyle/>
          <a:p>
            <a:fld id="{9702EA88-2CC0-8342-8842-3E7394CF40CA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45280" y="6377941"/>
            <a:ext cx="3901440" cy="276999"/>
          </a:xfr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78241" y="6377941"/>
            <a:ext cx="2804160" cy="276999"/>
          </a:xfrm>
        </p:spPr>
        <p:txBody>
          <a:bodyPr/>
          <a:lstStyle/>
          <a:p>
            <a:fld id="{E1C00BB5-6277-B74A-A092-908DF04AB701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卡通画&#10;&#10;中度可信度描述已自动生成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6045" y="458374"/>
            <a:ext cx="1290057" cy="18801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25"/>
          <p:cNvGrpSpPr>
            <a:grpSpLocks noChangeAspect="1"/>
          </p:cNvGrpSpPr>
          <p:nvPr userDrawn="1"/>
        </p:nvGrpSpPr>
        <p:grpSpPr>
          <a:xfrm>
            <a:off x="10741660" y="360680"/>
            <a:ext cx="1042035" cy="152400"/>
            <a:chOff x="1624" y="4123"/>
            <a:chExt cx="5876" cy="852"/>
          </a:xfrm>
          <a:solidFill>
            <a:schemeClr val="tx1"/>
          </a:solidFill>
        </p:grpSpPr>
        <p:sp>
          <p:nvSpPr>
            <p:cNvPr id="31" name="Freeform 6"/>
            <p:cNvSpPr>
              <a:spLocks noEditPoints="1"/>
            </p:cNvSpPr>
            <p:nvPr>
              <p:custDataLst>
                <p:tags r:id="rId2"/>
              </p:custDataLst>
            </p:nvPr>
          </p:nvSpPr>
          <p:spPr bwMode="auto">
            <a:xfrm>
              <a:off x="2665" y="4123"/>
              <a:ext cx="891" cy="834"/>
            </a:xfrm>
            <a:custGeom>
              <a:avLst/>
              <a:gdLst>
                <a:gd name="T0" fmla="*/ 96 w 145"/>
                <a:gd name="T1" fmla="*/ 86 h 136"/>
                <a:gd name="T2" fmla="*/ 48 w 145"/>
                <a:gd name="T3" fmla="*/ 86 h 136"/>
                <a:gd name="T4" fmla="*/ 47 w 145"/>
                <a:gd name="T5" fmla="*/ 85 h 136"/>
                <a:gd name="T6" fmla="*/ 69 w 145"/>
                <a:gd name="T7" fmla="*/ 30 h 136"/>
                <a:gd name="T8" fmla="*/ 71 w 145"/>
                <a:gd name="T9" fmla="*/ 28 h 136"/>
                <a:gd name="T10" fmla="*/ 73 w 145"/>
                <a:gd name="T11" fmla="*/ 28 h 136"/>
                <a:gd name="T12" fmla="*/ 76 w 145"/>
                <a:gd name="T13" fmla="*/ 30 h 136"/>
                <a:gd name="T14" fmla="*/ 97 w 145"/>
                <a:gd name="T15" fmla="*/ 85 h 136"/>
                <a:gd name="T16" fmla="*/ 96 w 145"/>
                <a:gd name="T17" fmla="*/ 86 h 136"/>
                <a:gd name="T18" fmla="*/ 144 w 145"/>
                <a:gd name="T19" fmla="*/ 134 h 136"/>
                <a:gd name="T20" fmla="*/ 93 w 145"/>
                <a:gd name="T21" fmla="*/ 10 h 136"/>
                <a:gd name="T22" fmla="*/ 77 w 145"/>
                <a:gd name="T23" fmla="*/ 0 h 136"/>
                <a:gd name="T24" fmla="*/ 68 w 145"/>
                <a:gd name="T25" fmla="*/ 0 h 136"/>
                <a:gd name="T26" fmla="*/ 51 w 145"/>
                <a:gd name="T27" fmla="*/ 12 h 136"/>
                <a:gd name="T28" fmla="*/ 0 w 145"/>
                <a:gd name="T29" fmla="*/ 134 h 136"/>
                <a:gd name="T30" fmla="*/ 1 w 145"/>
                <a:gd name="T31" fmla="*/ 136 h 136"/>
                <a:gd name="T32" fmla="*/ 28 w 145"/>
                <a:gd name="T33" fmla="*/ 136 h 136"/>
                <a:gd name="T34" fmla="*/ 29 w 145"/>
                <a:gd name="T35" fmla="*/ 135 h 136"/>
                <a:gd name="T36" fmla="*/ 39 w 145"/>
                <a:gd name="T37" fmla="*/ 111 h 136"/>
                <a:gd name="T38" fmla="*/ 39 w 145"/>
                <a:gd name="T39" fmla="*/ 110 h 136"/>
                <a:gd name="T40" fmla="*/ 105 w 145"/>
                <a:gd name="T41" fmla="*/ 110 h 136"/>
                <a:gd name="T42" fmla="*/ 106 w 145"/>
                <a:gd name="T43" fmla="*/ 111 h 136"/>
                <a:gd name="T44" fmla="*/ 115 w 145"/>
                <a:gd name="T45" fmla="*/ 135 h 136"/>
                <a:gd name="T46" fmla="*/ 117 w 145"/>
                <a:gd name="T47" fmla="*/ 136 h 136"/>
                <a:gd name="T48" fmla="*/ 143 w 145"/>
                <a:gd name="T49" fmla="*/ 136 h 136"/>
                <a:gd name="T50" fmla="*/ 144 w 145"/>
                <a:gd name="T51" fmla="*/ 13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" h="136">
                  <a:moveTo>
                    <a:pt x="96" y="86"/>
                  </a:move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7" y="86"/>
                    <a:pt x="47" y="85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29"/>
                    <a:pt x="70" y="28"/>
                    <a:pt x="71" y="28"/>
                  </a:cubicBezTo>
                  <a:cubicBezTo>
                    <a:pt x="73" y="28"/>
                    <a:pt x="73" y="28"/>
                    <a:pt x="73" y="28"/>
                  </a:cubicBezTo>
                  <a:cubicBezTo>
                    <a:pt x="75" y="28"/>
                    <a:pt x="76" y="29"/>
                    <a:pt x="76" y="30"/>
                  </a:cubicBezTo>
                  <a:cubicBezTo>
                    <a:pt x="97" y="85"/>
                    <a:pt x="97" y="85"/>
                    <a:pt x="97" y="85"/>
                  </a:cubicBezTo>
                  <a:cubicBezTo>
                    <a:pt x="97" y="86"/>
                    <a:pt x="97" y="86"/>
                    <a:pt x="96" y="86"/>
                  </a:cubicBezTo>
                  <a:moveTo>
                    <a:pt x="144" y="134"/>
                  </a:moveTo>
                  <a:cubicBezTo>
                    <a:pt x="144" y="133"/>
                    <a:pt x="93" y="10"/>
                    <a:pt x="93" y="10"/>
                  </a:cubicBezTo>
                  <a:cubicBezTo>
                    <a:pt x="90" y="3"/>
                    <a:pt x="83" y="0"/>
                    <a:pt x="77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1" y="0"/>
                    <a:pt x="54" y="4"/>
                    <a:pt x="51" y="12"/>
                  </a:cubicBezTo>
                  <a:cubicBezTo>
                    <a:pt x="51" y="12"/>
                    <a:pt x="1" y="134"/>
                    <a:pt x="0" y="134"/>
                  </a:cubicBezTo>
                  <a:cubicBezTo>
                    <a:pt x="0" y="135"/>
                    <a:pt x="0" y="136"/>
                    <a:pt x="1" y="136"/>
                  </a:cubicBezTo>
                  <a:cubicBezTo>
                    <a:pt x="28" y="136"/>
                    <a:pt x="28" y="136"/>
                    <a:pt x="28" y="136"/>
                  </a:cubicBezTo>
                  <a:cubicBezTo>
                    <a:pt x="28" y="136"/>
                    <a:pt x="29" y="136"/>
                    <a:pt x="29" y="135"/>
                  </a:cubicBezTo>
                  <a:cubicBezTo>
                    <a:pt x="29" y="135"/>
                    <a:pt x="37" y="114"/>
                    <a:pt x="39" y="111"/>
                  </a:cubicBezTo>
                  <a:cubicBezTo>
                    <a:pt x="39" y="110"/>
                    <a:pt x="39" y="110"/>
                    <a:pt x="39" y="110"/>
                  </a:cubicBezTo>
                  <a:cubicBezTo>
                    <a:pt x="105" y="110"/>
                    <a:pt x="105" y="110"/>
                    <a:pt x="105" y="110"/>
                  </a:cubicBezTo>
                  <a:cubicBezTo>
                    <a:pt x="105" y="110"/>
                    <a:pt x="106" y="110"/>
                    <a:pt x="106" y="111"/>
                  </a:cubicBezTo>
                  <a:cubicBezTo>
                    <a:pt x="107" y="114"/>
                    <a:pt x="115" y="134"/>
                    <a:pt x="115" y="135"/>
                  </a:cubicBezTo>
                  <a:cubicBezTo>
                    <a:pt x="116" y="136"/>
                    <a:pt x="116" y="136"/>
                    <a:pt x="117" y="136"/>
                  </a:cubicBezTo>
                  <a:cubicBezTo>
                    <a:pt x="143" y="136"/>
                    <a:pt x="143" y="136"/>
                    <a:pt x="143" y="136"/>
                  </a:cubicBezTo>
                  <a:cubicBezTo>
                    <a:pt x="144" y="136"/>
                    <a:pt x="145" y="135"/>
                    <a:pt x="144" y="13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omic Sans Pro" panose="02010600010101010101" charset="-122"/>
                <a:cs typeface="Comic Sans Pro" panose="02010600010101010101" charset="-122"/>
              </a:endParaRPr>
            </a:p>
          </p:txBody>
        </p:sp>
        <p:sp>
          <p:nvSpPr>
            <p:cNvPr id="9" name="Freeform 7"/>
            <p:cNvSpPr/>
            <p:nvPr>
              <p:custDataLst>
                <p:tags r:id="rId3"/>
              </p:custDataLst>
            </p:nvPr>
          </p:nvSpPr>
          <p:spPr bwMode="auto">
            <a:xfrm>
              <a:off x="4849" y="4123"/>
              <a:ext cx="693" cy="834"/>
            </a:xfrm>
            <a:custGeom>
              <a:avLst/>
              <a:gdLst>
                <a:gd name="T0" fmla="*/ 111 w 113"/>
                <a:gd name="T1" fmla="*/ 0 h 136"/>
                <a:gd name="T2" fmla="*/ 87 w 113"/>
                <a:gd name="T3" fmla="*/ 0 h 136"/>
                <a:gd name="T4" fmla="*/ 86 w 113"/>
                <a:gd name="T5" fmla="*/ 1 h 136"/>
                <a:gd name="T6" fmla="*/ 86 w 113"/>
                <a:gd name="T7" fmla="*/ 53 h 136"/>
                <a:gd name="T8" fmla="*/ 84 w 113"/>
                <a:gd name="T9" fmla="*/ 55 h 136"/>
                <a:gd name="T10" fmla="*/ 28 w 113"/>
                <a:gd name="T11" fmla="*/ 55 h 136"/>
                <a:gd name="T12" fmla="*/ 27 w 113"/>
                <a:gd name="T13" fmla="*/ 53 h 136"/>
                <a:gd name="T14" fmla="*/ 27 w 113"/>
                <a:gd name="T15" fmla="*/ 1 h 136"/>
                <a:gd name="T16" fmla="*/ 25 w 113"/>
                <a:gd name="T17" fmla="*/ 0 h 136"/>
                <a:gd name="T18" fmla="*/ 1 w 113"/>
                <a:gd name="T19" fmla="*/ 0 h 136"/>
                <a:gd name="T20" fmla="*/ 0 w 113"/>
                <a:gd name="T21" fmla="*/ 1 h 136"/>
                <a:gd name="T22" fmla="*/ 0 w 113"/>
                <a:gd name="T23" fmla="*/ 135 h 136"/>
                <a:gd name="T24" fmla="*/ 1 w 113"/>
                <a:gd name="T25" fmla="*/ 136 h 136"/>
                <a:gd name="T26" fmla="*/ 25 w 113"/>
                <a:gd name="T27" fmla="*/ 136 h 136"/>
                <a:gd name="T28" fmla="*/ 27 w 113"/>
                <a:gd name="T29" fmla="*/ 135 h 136"/>
                <a:gd name="T30" fmla="*/ 27 w 113"/>
                <a:gd name="T31" fmla="*/ 81 h 136"/>
                <a:gd name="T32" fmla="*/ 28 w 113"/>
                <a:gd name="T33" fmla="*/ 80 h 136"/>
                <a:gd name="T34" fmla="*/ 84 w 113"/>
                <a:gd name="T35" fmla="*/ 80 h 136"/>
                <a:gd name="T36" fmla="*/ 86 w 113"/>
                <a:gd name="T37" fmla="*/ 81 h 136"/>
                <a:gd name="T38" fmla="*/ 86 w 113"/>
                <a:gd name="T39" fmla="*/ 135 h 136"/>
                <a:gd name="T40" fmla="*/ 87 w 113"/>
                <a:gd name="T41" fmla="*/ 136 h 136"/>
                <a:gd name="T42" fmla="*/ 111 w 113"/>
                <a:gd name="T43" fmla="*/ 136 h 136"/>
                <a:gd name="T44" fmla="*/ 113 w 113"/>
                <a:gd name="T45" fmla="*/ 135 h 136"/>
                <a:gd name="T46" fmla="*/ 113 w 113"/>
                <a:gd name="T47" fmla="*/ 1 h 136"/>
                <a:gd name="T48" fmla="*/ 111 w 113"/>
                <a:gd name="T49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3" h="136">
                  <a:moveTo>
                    <a:pt x="111" y="0"/>
                  </a:moveTo>
                  <a:cubicBezTo>
                    <a:pt x="87" y="0"/>
                    <a:pt x="87" y="0"/>
                    <a:pt x="87" y="0"/>
                  </a:cubicBezTo>
                  <a:cubicBezTo>
                    <a:pt x="86" y="0"/>
                    <a:pt x="86" y="1"/>
                    <a:pt x="86" y="1"/>
                  </a:cubicBezTo>
                  <a:cubicBezTo>
                    <a:pt x="86" y="53"/>
                    <a:pt x="86" y="53"/>
                    <a:pt x="86" y="53"/>
                  </a:cubicBezTo>
                  <a:cubicBezTo>
                    <a:pt x="86" y="54"/>
                    <a:pt x="85" y="55"/>
                    <a:pt x="84" y="55"/>
                  </a:cubicBezTo>
                  <a:cubicBezTo>
                    <a:pt x="28" y="55"/>
                    <a:pt x="28" y="55"/>
                    <a:pt x="28" y="55"/>
                  </a:cubicBezTo>
                  <a:cubicBezTo>
                    <a:pt x="27" y="55"/>
                    <a:pt x="27" y="54"/>
                    <a:pt x="27" y="53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6" y="0"/>
                    <a:pt x="2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36"/>
                    <a:pt x="0" y="136"/>
                    <a:pt x="1" y="136"/>
                  </a:cubicBezTo>
                  <a:cubicBezTo>
                    <a:pt x="25" y="136"/>
                    <a:pt x="25" y="136"/>
                    <a:pt x="25" y="136"/>
                  </a:cubicBezTo>
                  <a:cubicBezTo>
                    <a:pt x="26" y="136"/>
                    <a:pt x="27" y="136"/>
                    <a:pt x="27" y="135"/>
                  </a:cubicBezTo>
                  <a:cubicBezTo>
                    <a:pt x="27" y="81"/>
                    <a:pt x="27" y="81"/>
                    <a:pt x="27" y="81"/>
                  </a:cubicBezTo>
                  <a:cubicBezTo>
                    <a:pt x="27" y="81"/>
                    <a:pt x="27" y="80"/>
                    <a:pt x="28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5" y="80"/>
                    <a:pt x="86" y="81"/>
                    <a:pt x="86" y="81"/>
                  </a:cubicBezTo>
                  <a:cubicBezTo>
                    <a:pt x="86" y="135"/>
                    <a:pt x="86" y="135"/>
                    <a:pt x="86" y="135"/>
                  </a:cubicBezTo>
                  <a:cubicBezTo>
                    <a:pt x="86" y="136"/>
                    <a:pt x="86" y="136"/>
                    <a:pt x="87" y="136"/>
                  </a:cubicBezTo>
                  <a:cubicBezTo>
                    <a:pt x="111" y="136"/>
                    <a:pt x="111" y="136"/>
                    <a:pt x="111" y="136"/>
                  </a:cubicBezTo>
                  <a:cubicBezTo>
                    <a:pt x="112" y="136"/>
                    <a:pt x="113" y="136"/>
                    <a:pt x="113" y="135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2" y="0"/>
                    <a:pt x="1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omic Sans Pro" panose="02010600010101010101" charset="-122"/>
                <a:cs typeface="Comic Sans Pro" panose="02010600010101010101" charset="-122"/>
              </a:endParaRPr>
            </a:p>
          </p:txBody>
        </p:sp>
        <p:sp>
          <p:nvSpPr>
            <p:cNvPr id="10" name="Freeform 8"/>
            <p:cNvSpPr/>
            <p:nvPr>
              <p:custDataLst>
                <p:tags r:id="rId4"/>
              </p:custDataLst>
            </p:nvPr>
          </p:nvSpPr>
          <p:spPr bwMode="auto">
            <a:xfrm>
              <a:off x="5838" y="4123"/>
              <a:ext cx="717" cy="852"/>
            </a:xfrm>
            <a:custGeom>
              <a:avLst/>
              <a:gdLst>
                <a:gd name="T0" fmla="*/ 116 w 117"/>
                <a:gd name="T1" fmla="*/ 0 h 139"/>
                <a:gd name="T2" fmla="*/ 91 w 117"/>
                <a:gd name="T3" fmla="*/ 0 h 139"/>
                <a:gd name="T4" fmla="*/ 90 w 117"/>
                <a:gd name="T5" fmla="*/ 1 h 139"/>
                <a:gd name="T6" fmla="*/ 90 w 117"/>
                <a:gd name="T7" fmla="*/ 77 h 139"/>
                <a:gd name="T8" fmla="*/ 59 w 117"/>
                <a:gd name="T9" fmla="*/ 114 h 139"/>
                <a:gd name="T10" fmla="*/ 27 w 117"/>
                <a:gd name="T11" fmla="*/ 77 h 139"/>
                <a:gd name="T12" fmla="*/ 27 w 117"/>
                <a:gd name="T13" fmla="*/ 1 h 139"/>
                <a:gd name="T14" fmla="*/ 26 w 117"/>
                <a:gd name="T15" fmla="*/ 0 h 139"/>
                <a:gd name="T16" fmla="*/ 1 w 117"/>
                <a:gd name="T17" fmla="*/ 0 h 139"/>
                <a:gd name="T18" fmla="*/ 0 w 117"/>
                <a:gd name="T19" fmla="*/ 1 h 139"/>
                <a:gd name="T20" fmla="*/ 0 w 117"/>
                <a:gd name="T21" fmla="*/ 77 h 139"/>
                <a:gd name="T22" fmla="*/ 59 w 117"/>
                <a:gd name="T23" fmla="*/ 139 h 139"/>
                <a:gd name="T24" fmla="*/ 117 w 117"/>
                <a:gd name="T25" fmla="*/ 77 h 139"/>
                <a:gd name="T26" fmla="*/ 117 w 117"/>
                <a:gd name="T27" fmla="*/ 1 h 139"/>
                <a:gd name="T28" fmla="*/ 116 w 117"/>
                <a:gd name="T29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" h="139">
                  <a:moveTo>
                    <a:pt x="116" y="0"/>
                  </a:moveTo>
                  <a:cubicBezTo>
                    <a:pt x="91" y="0"/>
                    <a:pt x="91" y="0"/>
                    <a:pt x="91" y="0"/>
                  </a:cubicBezTo>
                  <a:cubicBezTo>
                    <a:pt x="91" y="0"/>
                    <a:pt x="90" y="1"/>
                    <a:pt x="90" y="1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90" y="102"/>
                    <a:pt x="79" y="114"/>
                    <a:pt x="59" y="114"/>
                  </a:cubicBezTo>
                  <a:cubicBezTo>
                    <a:pt x="38" y="114"/>
                    <a:pt x="27" y="102"/>
                    <a:pt x="27" y="77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6" y="0"/>
                    <a:pt x="2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117"/>
                    <a:pt x="23" y="139"/>
                    <a:pt x="59" y="139"/>
                  </a:cubicBezTo>
                  <a:cubicBezTo>
                    <a:pt x="94" y="139"/>
                    <a:pt x="117" y="117"/>
                    <a:pt x="117" y="77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7" y="1"/>
                    <a:pt x="117" y="0"/>
                    <a:pt x="1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omic Sans Pro" panose="02010600010101010101" charset="-122"/>
                <a:cs typeface="Comic Sans Pro" panose="02010600010101010101" charset="-122"/>
              </a:endParaRPr>
            </a:p>
          </p:txBody>
        </p:sp>
        <p:sp>
          <p:nvSpPr>
            <p:cNvPr id="11" name="Freeform 9"/>
            <p:cNvSpPr>
              <a:spLocks noEditPoints="1"/>
            </p:cNvSpPr>
            <p:nvPr>
              <p:custDataLst>
                <p:tags r:id="rId5"/>
              </p:custDataLst>
            </p:nvPr>
          </p:nvSpPr>
          <p:spPr bwMode="auto">
            <a:xfrm>
              <a:off x="6856" y="4123"/>
              <a:ext cx="644" cy="834"/>
            </a:xfrm>
            <a:custGeom>
              <a:avLst/>
              <a:gdLst>
                <a:gd name="T0" fmla="*/ 55 w 105"/>
                <a:gd name="T1" fmla="*/ 113 h 136"/>
                <a:gd name="T2" fmla="*/ 28 w 105"/>
                <a:gd name="T3" fmla="*/ 113 h 136"/>
                <a:gd name="T4" fmla="*/ 27 w 105"/>
                <a:gd name="T5" fmla="*/ 112 h 136"/>
                <a:gd name="T6" fmla="*/ 27 w 105"/>
                <a:gd name="T7" fmla="*/ 77 h 136"/>
                <a:gd name="T8" fmla="*/ 28 w 105"/>
                <a:gd name="T9" fmla="*/ 75 h 136"/>
                <a:gd name="T10" fmla="*/ 54 w 105"/>
                <a:gd name="T11" fmla="*/ 75 h 136"/>
                <a:gd name="T12" fmla="*/ 76 w 105"/>
                <a:gd name="T13" fmla="*/ 94 h 136"/>
                <a:gd name="T14" fmla="*/ 55 w 105"/>
                <a:gd name="T15" fmla="*/ 113 h 136"/>
                <a:gd name="T16" fmla="*/ 27 w 105"/>
                <a:gd name="T17" fmla="*/ 24 h 136"/>
                <a:gd name="T18" fmla="*/ 28 w 105"/>
                <a:gd name="T19" fmla="*/ 23 h 136"/>
                <a:gd name="T20" fmla="*/ 51 w 105"/>
                <a:gd name="T21" fmla="*/ 23 h 136"/>
                <a:gd name="T22" fmla="*/ 70 w 105"/>
                <a:gd name="T23" fmla="*/ 39 h 136"/>
                <a:gd name="T24" fmla="*/ 51 w 105"/>
                <a:gd name="T25" fmla="*/ 54 h 136"/>
                <a:gd name="T26" fmla="*/ 28 w 105"/>
                <a:gd name="T27" fmla="*/ 54 h 136"/>
                <a:gd name="T28" fmla="*/ 27 w 105"/>
                <a:gd name="T29" fmla="*/ 53 h 136"/>
                <a:gd name="T30" fmla="*/ 27 w 105"/>
                <a:gd name="T31" fmla="*/ 24 h 136"/>
                <a:gd name="T32" fmla="*/ 81 w 105"/>
                <a:gd name="T33" fmla="*/ 63 h 136"/>
                <a:gd name="T34" fmla="*/ 81 w 105"/>
                <a:gd name="T35" fmla="*/ 63 h 136"/>
                <a:gd name="T36" fmla="*/ 81 w 105"/>
                <a:gd name="T37" fmla="*/ 61 h 136"/>
                <a:gd name="T38" fmla="*/ 81 w 105"/>
                <a:gd name="T39" fmla="*/ 61 h 136"/>
                <a:gd name="T40" fmla="*/ 97 w 105"/>
                <a:gd name="T41" fmla="*/ 35 h 136"/>
                <a:gd name="T42" fmla="*/ 56 w 105"/>
                <a:gd name="T43" fmla="*/ 0 h 136"/>
                <a:gd name="T44" fmla="*/ 1 w 105"/>
                <a:gd name="T45" fmla="*/ 0 h 136"/>
                <a:gd name="T46" fmla="*/ 0 w 105"/>
                <a:gd name="T47" fmla="*/ 1 h 136"/>
                <a:gd name="T48" fmla="*/ 0 w 105"/>
                <a:gd name="T49" fmla="*/ 126 h 136"/>
                <a:gd name="T50" fmla="*/ 0 w 105"/>
                <a:gd name="T51" fmla="*/ 135 h 136"/>
                <a:gd name="T52" fmla="*/ 1 w 105"/>
                <a:gd name="T53" fmla="*/ 136 h 136"/>
                <a:gd name="T54" fmla="*/ 57 w 105"/>
                <a:gd name="T55" fmla="*/ 136 h 136"/>
                <a:gd name="T56" fmla="*/ 91 w 105"/>
                <a:gd name="T57" fmla="*/ 126 h 136"/>
                <a:gd name="T58" fmla="*/ 105 w 105"/>
                <a:gd name="T59" fmla="*/ 95 h 136"/>
                <a:gd name="T60" fmla="*/ 81 w 105"/>
                <a:gd name="T61" fmla="*/ 63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5" h="136">
                  <a:moveTo>
                    <a:pt x="55" y="113"/>
                  </a:moveTo>
                  <a:cubicBezTo>
                    <a:pt x="28" y="113"/>
                    <a:pt x="28" y="113"/>
                    <a:pt x="28" y="113"/>
                  </a:cubicBezTo>
                  <a:cubicBezTo>
                    <a:pt x="27" y="113"/>
                    <a:pt x="27" y="113"/>
                    <a:pt x="27" y="112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7" y="76"/>
                    <a:pt x="27" y="75"/>
                    <a:pt x="28" y="75"/>
                  </a:cubicBezTo>
                  <a:cubicBezTo>
                    <a:pt x="54" y="75"/>
                    <a:pt x="54" y="75"/>
                    <a:pt x="54" y="75"/>
                  </a:cubicBezTo>
                  <a:cubicBezTo>
                    <a:pt x="67" y="75"/>
                    <a:pt x="76" y="83"/>
                    <a:pt x="76" y="94"/>
                  </a:cubicBezTo>
                  <a:cubicBezTo>
                    <a:pt x="76" y="106"/>
                    <a:pt x="67" y="113"/>
                    <a:pt x="55" y="113"/>
                  </a:cubicBezTo>
                  <a:moveTo>
                    <a:pt x="27" y="24"/>
                  </a:moveTo>
                  <a:cubicBezTo>
                    <a:pt x="27" y="24"/>
                    <a:pt x="27" y="23"/>
                    <a:pt x="28" y="23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62" y="23"/>
                    <a:pt x="70" y="29"/>
                    <a:pt x="70" y="39"/>
                  </a:cubicBezTo>
                  <a:cubicBezTo>
                    <a:pt x="70" y="47"/>
                    <a:pt x="62" y="54"/>
                    <a:pt x="51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7" y="54"/>
                    <a:pt x="27" y="54"/>
                    <a:pt x="27" y="53"/>
                  </a:cubicBezTo>
                  <a:lnTo>
                    <a:pt x="27" y="24"/>
                  </a:lnTo>
                  <a:close/>
                  <a:moveTo>
                    <a:pt x="81" y="63"/>
                  </a:moveTo>
                  <a:cubicBezTo>
                    <a:pt x="81" y="63"/>
                    <a:pt x="81" y="63"/>
                    <a:pt x="81" y="63"/>
                  </a:cubicBezTo>
                  <a:cubicBezTo>
                    <a:pt x="79" y="63"/>
                    <a:pt x="81" y="61"/>
                    <a:pt x="81" y="61"/>
                  </a:cubicBezTo>
                  <a:cubicBezTo>
                    <a:pt x="81" y="61"/>
                    <a:pt x="81" y="61"/>
                    <a:pt x="81" y="61"/>
                  </a:cubicBezTo>
                  <a:cubicBezTo>
                    <a:pt x="89" y="57"/>
                    <a:pt x="97" y="47"/>
                    <a:pt x="97" y="35"/>
                  </a:cubicBezTo>
                  <a:cubicBezTo>
                    <a:pt x="97" y="15"/>
                    <a:pt x="80" y="0"/>
                    <a:pt x="5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36"/>
                    <a:pt x="0" y="136"/>
                    <a:pt x="1" y="136"/>
                  </a:cubicBezTo>
                  <a:cubicBezTo>
                    <a:pt x="57" y="136"/>
                    <a:pt x="57" y="136"/>
                    <a:pt x="57" y="136"/>
                  </a:cubicBezTo>
                  <a:cubicBezTo>
                    <a:pt x="72" y="136"/>
                    <a:pt x="83" y="133"/>
                    <a:pt x="91" y="126"/>
                  </a:cubicBezTo>
                  <a:cubicBezTo>
                    <a:pt x="100" y="119"/>
                    <a:pt x="105" y="108"/>
                    <a:pt x="105" y="95"/>
                  </a:cubicBezTo>
                  <a:cubicBezTo>
                    <a:pt x="105" y="81"/>
                    <a:pt x="93" y="68"/>
                    <a:pt x="81" y="6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omic Sans Pro" panose="02010600010101010101" charset="-122"/>
                <a:cs typeface="Comic Sans Pro" panose="02010600010101010101" charset="-122"/>
              </a:endParaRPr>
            </a:p>
          </p:txBody>
        </p:sp>
        <p:sp>
          <p:nvSpPr>
            <p:cNvPr id="12" name="Freeform 10"/>
            <p:cNvSpPr/>
            <p:nvPr>
              <p:custDataLst>
                <p:tags r:id="rId6"/>
              </p:custDataLst>
            </p:nvPr>
          </p:nvSpPr>
          <p:spPr bwMode="auto">
            <a:xfrm>
              <a:off x="3758" y="4578"/>
              <a:ext cx="821" cy="379"/>
            </a:xfrm>
            <a:custGeom>
              <a:avLst/>
              <a:gdLst>
                <a:gd name="T0" fmla="*/ 88 w 134"/>
                <a:gd name="T1" fmla="*/ 5 h 62"/>
                <a:gd name="T2" fmla="*/ 76 w 134"/>
                <a:gd name="T3" fmla="*/ 0 h 62"/>
                <a:gd name="T4" fmla="*/ 59 w 134"/>
                <a:gd name="T5" fmla="*/ 0 h 62"/>
                <a:gd name="T6" fmla="*/ 47 w 134"/>
                <a:gd name="T7" fmla="*/ 5 h 62"/>
                <a:gd name="T8" fmla="*/ 1 w 134"/>
                <a:gd name="T9" fmla="*/ 61 h 62"/>
                <a:gd name="T10" fmla="*/ 2 w 134"/>
                <a:gd name="T11" fmla="*/ 62 h 62"/>
                <a:gd name="T12" fmla="*/ 33 w 134"/>
                <a:gd name="T13" fmla="*/ 62 h 62"/>
                <a:gd name="T14" fmla="*/ 33 w 134"/>
                <a:gd name="T15" fmla="*/ 62 h 62"/>
                <a:gd name="T16" fmla="*/ 62 w 134"/>
                <a:gd name="T17" fmla="*/ 27 h 62"/>
                <a:gd name="T18" fmla="*/ 65 w 134"/>
                <a:gd name="T19" fmla="*/ 26 h 62"/>
                <a:gd name="T20" fmla="*/ 70 w 134"/>
                <a:gd name="T21" fmla="*/ 26 h 62"/>
                <a:gd name="T22" fmla="*/ 72 w 134"/>
                <a:gd name="T23" fmla="*/ 27 h 62"/>
                <a:gd name="T24" fmla="*/ 101 w 134"/>
                <a:gd name="T25" fmla="*/ 62 h 62"/>
                <a:gd name="T26" fmla="*/ 102 w 134"/>
                <a:gd name="T27" fmla="*/ 62 h 62"/>
                <a:gd name="T28" fmla="*/ 133 w 134"/>
                <a:gd name="T29" fmla="*/ 62 h 62"/>
                <a:gd name="T30" fmla="*/ 134 w 134"/>
                <a:gd name="T31" fmla="*/ 61 h 62"/>
                <a:gd name="T32" fmla="*/ 88 w 134"/>
                <a:gd name="T33" fmla="*/ 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4" h="62">
                  <a:moveTo>
                    <a:pt x="88" y="5"/>
                  </a:moveTo>
                  <a:cubicBezTo>
                    <a:pt x="85" y="2"/>
                    <a:pt x="80" y="0"/>
                    <a:pt x="76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4" y="0"/>
                    <a:pt x="50" y="2"/>
                    <a:pt x="47" y="5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0" y="62"/>
                    <a:pt x="1" y="62"/>
                    <a:pt x="2" y="62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3" y="26"/>
                    <a:pt x="64" y="26"/>
                    <a:pt x="65" y="26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71" y="26"/>
                    <a:pt x="72" y="26"/>
                    <a:pt x="72" y="27"/>
                  </a:cubicBezTo>
                  <a:cubicBezTo>
                    <a:pt x="101" y="62"/>
                    <a:pt x="101" y="62"/>
                    <a:pt x="101" y="62"/>
                  </a:cubicBezTo>
                  <a:cubicBezTo>
                    <a:pt x="102" y="62"/>
                    <a:pt x="102" y="62"/>
                    <a:pt x="102" y="62"/>
                  </a:cubicBezTo>
                  <a:cubicBezTo>
                    <a:pt x="133" y="62"/>
                    <a:pt x="133" y="62"/>
                    <a:pt x="133" y="62"/>
                  </a:cubicBezTo>
                  <a:cubicBezTo>
                    <a:pt x="134" y="62"/>
                    <a:pt x="134" y="62"/>
                    <a:pt x="134" y="61"/>
                  </a:cubicBezTo>
                  <a:lnTo>
                    <a:pt x="88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omic Sans Pro" panose="02010600010101010101" charset="-122"/>
                <a:cs typeface="Comic Sans Pro" panose="02010600010101010101" charset="-122"/>
              </a:endParaRPr>
            </a:p>
          </p:txBody>
        </p:sp>
        <p:sp>
          <p:nvSpPr>
            <p:cNvPr id="13" name="Freeform 11"/>
            <p:cNvSpPr/>
            <p:nvPr>
              <p:custDataLst>
                <p:tags r:id="rId7"/>
              </p:custDataLst>
            </p:nvPr>
          </p:nvSpPr>
          <p:spPr bwMode="auto">
            <a:xfrm>
              <a:off x="3758" y="4123"/>
              <a:ext cx="821" cy="387"/>
            </a:xfrm>
            <a:custGeom>
              <a:avLst/>
              <a:gdLst>
                <a:gd name="T0" fmla="*/ 133 w 134"/>
                <a:gd name="T1" fmla="*/ 0 h 63"/>
                <a:gd name="T2" fmla="*/ 102 w 134"/>
                <a:gd name="T3" fmla="*/ 0 h 63"/>
                <a:gd name="T4" fmla="*/ 101 w 134"/>
                <a:gd name="T5" fmla="*/ 0 h 63"/>
                <a:gd name="T6" fmla="*/ 72 w 134"/>
                <a:gd name="T7" fmla="*/ 35 h 63"/>
                <a:gd name="T8" fmla="*/ 70 w 134"/>
                <a:gd name="T9" fmla="*/ 37 h 63"/>
                <a:gd name="T10" fmla="*/ 65 w 134"/>
                <a:gd name="T11" fmla="*/ 37 h 63"/>
                <a:gd name="T12" fmla="*/ 62 w 134"/>
                <a:gd name="T13" fmla="*/ 35 h 63"/>
                <a:gd name="T14" fmla="*/ 33 w 134"/>
                <a:gd name="T15" fmla="*/ 0 h 63"/>
                <a:gd name="T16" fmla="*/ 33 w 134"/>
                <a:gd name="T17" fmla="*/ 0 h 63"/>
                <a:gd name="T18" fmla="*/ 2 w 134"/>
                <a:gd name="T19" fmla="*/ 0 h 63"/>
                <a:gd name="T20" fmla="*/ 1 w 134"/>
                <a:gd name="T21" fmla="*/ 1 h 63"/>
                <a:gd name="T22" fmla="*/ 47 w 134"/>
                <a:gd name="T23" fmla="*/ 57 h 63"/>
                <a:gd name="T24" fmla="*/ 59 w 134"/>
                <a:gd name="T25" fmla="*/ 63 h 63"/>
                <a:gd name="T26" fmla="*/ 76 w 134"/>
                <a:gd name="T27" fmla="*/ 63 h 63"/>
                <a:gd name="T28" fmla="*/ 88 w 134"/>
                <a:gd name="T29" fmla="*/ 57 h 63"/>
                <a:gd name="T30" fmla="*/ 134 w 134"/>
                <a:gd name="T31" fmla="*/ 1 h 63"/>
                <a:gd name="T32" fmla="*/ 133 w 134"/>
                <a:gd name="T33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4" h="63">
                  <a:moveTo>
                    <a:pt x="133" y="0"/>
                  </a:moveTo>
                  <a:cubicBezTo>
                    <a:pt x="102" y="0"/>
                    <a:pt x="102" y="0"/>
                    <a:pt x="102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72" y="35"/>
                    <a:pt x="72" y="35"/>
                    <a:pt x="72" y="35"/>
                  </a:cubicBezTo>
                  <a:cubicBezTo>
                    <a:pt x="72" y="36"/>
                    <a:pt x="71" y="37"/>
                    <a:pt x="70" y="37"/>
                  </a:cubicBezTo>
                  <a:cubicBezTo>
                    <a:pt x="65" y="37"/>
                    <a:pt x="65" y="37"/>
                    <a:pt x="65" y="37"/>
                  </a:cubicBezTo>
                  <a:cubicBezTo>
                    <a:pt x="64" y="37"/>
                    <a:pt x="63" y="36"/>
                    <a:pt x="62" y="3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1" y="1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50" y="61"/>
                    <a:pt x="54" y="63"/>
                    <a:pt x="59" y="63"/>
                  </a:cubicBezTo>
                  <a:cubicBezTo>
                    <a:pt x="76" y="63"/>
                    <a:pt x="76" y="63"/>
                    <a:pt x="76" y="63"/>
                  </a:cubicBezTo>
                  <a:cubicBezTo>
                    <a:pt x="80" y="63"/>
                    <a:pt x="85" y="61"/>
                    <a:pt x="88" y="57"/>
                  </a:cubicBezTo>
                  <a:cubicBezTo>
                    <a:pt x="134" y="1"/>
                    <a:pt x="134" y="1"/>
                    <a:pt x="134" y="1"/>
                  </a:cubicBezTo>
                  <a:cubicBezTo>
                    <a:pt x="134" y="1"/>
                    <a:pt x="134" y="0"/>
                    <a:pt x="13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omic Sans Pro" panose="02010600010101010101" charset="-122"/>
                <a:cs typeface="Comic Sans Pro" panose="02010600010101010101" charset="-122"/>
              </a:endParaRPr>
            </a:p>
          </p:txBody>
        </p:sp>
        <p:sp>
          <p:nvSpPr>
            <p:cNvPr id="14" name="Freeform 12"/>
            <p:cNvSpPr/>
            <p:nvPr>
              <p:custDataLst>
                <p:tags r:id="rId8"/>
              </p:custDataLst>
            </p:nvPr>
          </p:nvSpPr>
          <p:spPr bwMode="auto">
            <a:xfrm>
              <a:off x="1624" y="4123"/>
              <a:ext cx="815" cy="834"/>
            </a:xfrm>
            <a:custGeom>
              <a:avLst/>
              <a:gdLst>
                <a:gd name="T0" fmla="*/ 124 w 133"/>
                <a:gd name="T1" fmla="*/ 0 h 136"/>
                <a:gd name="T2" fmla="*/ 116 w 133"/>
                <a:gd name="T3" fmla="*/ 0 h 136"/>
                <a:gd name="T4" fmla="*/ 101 w 133"/>
                <a:gd name="T5" fmla="*/ 10 h 136"/>
                <a:gd name="T6" fmla="*/ 66 w 133"/>
                <a:gd name="T7" fmla="*/ 68 h 136"/>
                <a:gd name="T8" fmla="*/ 66 w 133"/>
                <a:gd name="T9" fmla="*/ 68 h 136"/>
                <a:gd name="T10" fmla="*/ 66 w 133"/>
                <a:gd name="T11" fmla="*/ 68 h 136"/>
                <a:gd name="T12" fmla="*/ 66 w 133"/>
                <a:gd name="T13" fmla="*/ 68 h 136"/>
                <a:gd name="T14" fmla="*/ 66 w 133"/>
                <a:gd name="T15" fmla="*/ 68 h 136"/>
                <a:gd name="T16" fmla="*/ 31 w 133"/>
                <a:gd name="T17" fmla="*/ 10 h 136"/>
                <a:gd name="T18" fmla="*/ 17 w 133"/>
                <a:gd name="T19" fmla="*/ 0 h 136"/>
                <a:gd name="T20" fmla="*/ 9 w 133"/>
                <a:gd name="T21" fmla="*/ 0 h 136"/>
                <a:gd name="T22" fmla="*/ 0 w 133"/>
                <a:gd name="T23" fmla="*/ 11 h 136"/>
                <a:gd name="T24" fmla="*/ 0 w 133"/>
                <a:gd name="T25" fmla="*/ 134 h 136"/>
                <a:gd name="T26" fmla="*/ 2 w 133"/>
                <a:gd name="T27" fmla="*/ 136 h 136"/>
                <a:gd name="T28" fmla="*/ 24 w 133"/>
                <a:gd name="T29" fmla="*/ 136 h 136"/>
                <a:gd name="T30" fmla="*/ 26 w 133"/>
                <a:gd name="T31" fmla="*/ 134 h 136"/>
                <a:gd name="T32" fmla="*/ 26 w 133"/>
                <a:gd name="T33" fmla="*/ 45 h 136"/>
                <a:gd name="T34" fmla="*/ 26 w 133"/>
                <a:gd name="T35" fmla="*/ 45 h 136"/>
                <a:gd name="T36" fmla="*/ 57 w 133"/>
                <a:gd name="T37" fmla="*/ 98 h 136"/>
                <a:gd name="T38" fmla="*/ 64 w 133"/>
                <a:gd name="T39" fmla="*/ 103 h 136"/>
                <a:gd name="T40" fmla="*/ 69 w 133"/>
                <a:gd name="T41" fmla="*/ 103 h 136"/>
                <a:gd name="T42" fmla="*/ 76 w 133"/>
                <a:gd name="T43" fmla="*/ 98 h 136"/>
                <a:gd name="T44" fmla="*/ 107 w 133"/>
                <a:gd name="T45" fmla="*/ 46 h 136"/>
                <a:gd name="T46" fmla="*/ 107 w 133"/>
                <a:gd name="T47" fmla="*/ 46 h 136"/>
                <a:gd name="T48" fmla="*/ 107 w 133"/>
                <a:gd name="T49" fmla="*/ 46 h 136"/>
                <a:gd name="T50" fmla="*/ 107 w 133"/>
                <a:gd name="T51" fmla="*/ 134 h 136"/>
                <a:gd name="T52" fmla="*/ 109 w 133"/>
                <a:gd name="T53" fmla="*/ 136 h 136"/>
                <a:gd name="T54" fmla="*/ 131 w 133"/>
                <a:gd name="T55" fmla="*/ 136 h 136"/>
                <a:gd name="T56" fmla="*/ 133 w 133"/>
                <a:gd name="T57" fmla="*/ 134 h 136"/>
                <a:gd name="T58" fmla="*/ 133 w 133"/>
                <a:gd name="T59" fmla="*/ 11 h 136"/>
                <a:gd name="T60" fmla="*/ 124 w 133"/>
                <a:gd name="T61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3" h="136">
                  <a:moveTo>
                    <a:pt x="124" y="0"/>
                  </a:moveTo>
                  <a:cubicBezTo>
                    <a:pt x="116" y="0"/>
                    <a:pt x="116" y="0"/>
                    <a:pt x="116" y="0"/>
                  </a:cubicBezTo>
                  <a:cubicBezTo>
                    <a:pt x="106" y="0"/>
                    <a:pt x="107" y="1"/>
                    <a:pt x="101" y="10"/>
                  </a:cubicBezTo>
                  <a:cubicBezTo>
                    <a:pt x="90" y="30"/>
                    <a:pt x="67" y="68"/>
                    <a:pt x="66" y="68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6" y="68"/>
                    <a:pt x="43" y="30"/>
                    <a:pt x="31" y="10"/>
                  </a:cubicBezTo>
                  <a:cubicBezTo>
                    <a:pt x="26" y="1"/>
                    <a:pt x="26" y="0"/>
                    <a:pt x="17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" y="0"/>
                    <a:pt x="0" y="5"/>
                    <a:pt x="0" y="11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0" y="135"/>
                    <a:pt x="1" y="136"/>
                    <a:pt x="2" y="136"/>
                  </a:cubicBezTo>
                  <a:cubicBezTo>
                    <a:pt x="24" y="136"/>
                    <a:pt x="24" y="136"/>
                    <a:pt x="24" y="136"/>
                  </a:cubicBezTo>
                  <a:cubicBezTo>
                    <a:pt x="25" y="136"/>
                    <a:pt x="26" y="135"/>
                    <a:pt x="26" y="134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8" y="101"/>
                    <a:pt x="61" y="103"/>
                    <a:pt x="64" y="103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72" y="103"/>
                    <a:pt x="74" y="101"/>
                    <a:pt x="76" y="98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134"/>
                    <a:pt x="107" y="134"/>
                    <a:pt x="107" y="134"/>
                  </a:cubicBezTo>
                  <a:cubicBezTo>
                    <a:pt x="107" y="135"/>
                    <a:pt x="108" y="136"/>
                    <a:pt x="109" y="136"/>
                  </a:cubicBezTo>
                  <a:cubicBezTo>
                    <a:pt x="131" y="136"/>
                    <a:pt x="131" y="136"/>
                    <a:pt x="131" y="136"/>
                  </a:cubicBezTo>
                  <a:cubicBezTo>
                    <a:pt x="132" y="136"/>
                    <a:pt x="133" y="135"/>
                    <a:pt x="133" y="134"/>
                  </a:cubicBezTo>
                  <a:cubicBezTo>
                    <a:pt x="133" y="11"/>
                    <a:pt x="133" y="11"/>
                    <a:pt x="133" y="11"/>
                  </a:cubicBezTo>
                  <a:cubicBezTo>
                    <a:pt x="133" y="5"/>
                    <a:pt x="132" y="0"/>
                    <a:pt x="12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omic Sans Pro" panose="02010600010101010101" charset="-122"/>
                <a:cs typeface="Comic Sans Pro" panose="02010600010101010101" charset="-122"/>
              </a:endParaRPr>
            </a:p>
          </p:txBody>
        </p:sp>
      </p:grpSp>
      <p:sp>
        <p:nvSpPr>
          <p:cNvPr id="101" name="object 43"/>
          <p:cNvSpPr txBox="1">
            <a:spLocks noGrp="1"/>
          </p:cNvSpPr>
          <p:nvPr userDrawn="1">
            <p:custDataLst>
              <p:tags r:id="rId9"/>
            </p:custDataLst>
          </p:nvPr>
        </p:nvSpPr>
        <p:spPr>
          <a:xfrm>
            <a:off x="10234204" y="6479540"/>
            <a:ext cx="1549400" cy="120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277495">
              <a:defRPr>
                <a:latin typeface="+mn-lt"/>
                <a:ea typeface="+mn-ea"/>
                <a:cs typeface="+mn-cs"/>
              </a:defRPr>
            </a:lvl2pPr>
            <a:lvl3pPr marL="554355">
              <a:defRPr>
                <a:latin typeface="+mn-lt"/>
                <a:ea typeface="+mn-ea"/>
                <a:cs typeface="+mn-cs"/>
              </a:defRPr>
            </a:lvl3pPr>
            <a:lvl4pPr marL="831850">
              <a:defRPr>
                <a:latin typeface="+mn-lt"/>
                <a:ea typeface="+mn-ea"/>
                <a:cs typeface="+mn-cs"/>
              </a:defRPr>
            </a:lvl4pPr>
            <a:lvl5pPr marL="1108710">
              <a:defRPr>
                <a:latin typeface="+mn-lt"/>
                <a:ea typeface="+mn-ea"/>
                <a:cs typeface="+mn-cs"/>
              </a:defRPr>
            </a:lvl5pPr>
            <a:lvl6pPr marL="1386205">
              <a:defRPr>
                <a:latin typeface="+mn-lt"/>
                <a:ea typeface="+mn-ea"/>
                <a:cs typeface="+mn-cs"/>
              </a:defRPr>
            </a:lvl6pPr>
            <a:lvl7pPr marL="1663700">
              <a:defRPr>
                <a:latin typeface="+mn-lt"/>
                <a:ea typeface="+mn-ea"/>
                <a:cs typeface="+mn-cs"/>
              </a:defRPr>
            </a:lvl7pPr>
            <a:lvl8pPr marL="1940560">
              <a:defRPr>
                <a:latin typeface="+mn-lt"/>
                <a:ea typeface="+mn-ea"/>
                <a:cs typeface="+mn-cs"/>
              </a:defRPr>
            </a:lvl8pPr>
            <a:lvl9pPr marL="2218055">
              <a:defRPr>
                <a:latin typeface="+mn-lt"/>
                <a:ea typeface="+mn-ea"/>
                <a:cs typeface="+mn-cs"/>
              </a:defRPr>
            </a:lvl9pPr>
          </a:lstStyle>
          <a:p>
            <a:pPr marL="22860" algn="r" defTabSz="554355">
              <a:spcBef>
                <a:spcPts val="60"/>
              </a:spcBef>
              <a:buClrTx/>
              <a:buSzTx/>
              <a:buFontTx/>
            </a:pPr>
            <a:r>
              <a:rPr sz="600" spc="-3" dirty="0">
                <a:solidFill>
                  <a:schemeClr val="bg1">
                    <a:lumMod val="50000"/>
                  </a:schemeClr>
                </a:solidFill>
                <a:latin typeface="Nexa-Trial Light" charset="0"/>
                <a:cs typeface="Nexa-Trial Light" charset="0"/>
              </a:rPr>
              <a:t>Copyright © MAXHUB</a:t>
            </a:r>
            <a:endParaRPr sz="600" spc="-3" dirty="0">
              <a:solidFill>
                <a:schemeClr val="bg1">
                  <a:lumMod val="50000"/>
                </a:schemeClr>
              </a:solidFill>
              <a:latin typeface="Nexa-Trial Light" charset="0"/>
              <a:cs typeface="Nexa-Trial Light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10629265" y="323850"/>
            <a:ext cx="1332230" cy="263525"/>
          </a:xfrm>
          <a:prstGeom prst="rect">
            <a:avLst/>
          </a:prstGeom>
          <a:solidFill>
            <a:schemeClr val="bg1"/>
          </a:solidFill>
          <a:ln w="25400" cap="flat" cmpd="sng">
            <a:noFill/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5" Type="http://schemas.openxmlformats.org/officeDocument/2006/relationships/theme" Target="../theme/theme2.xml"/><Relationship Id="rId14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519027" y="2168955"/>
            <a:ext cx="3826655" cy="88485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750" b="1" i="0">
                <a:solidFill>
                  <a:schemeClr val="bg1"/>
                </a:solidFill>
                <a:latin typeface="Nexa" panose="00000500000000000000"/>
                <a:cs typeface="Nexa" panose="00000500000000000000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1" y="6377940"/>
            <a:ext cx="280416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277495">
        <a:defRPr>
          <a:latin typeface="+mn-lt"/>
          <a:ea typeface="+mn-ea"/>
          <a:cs typeface="+mn-cs"/>
        </a:defRPr>
      </a:lvl2pPr>
      <a:lvl3pPr marL="554355">
        <a:defRPr>
          <a:latin typeface="+mn-lt"/>
          <a:ea typeface="+mn-ea"/>
          <a:cs typeface="+mn-cs"/>
        </a:defRPr>
      </a:lvl3pPr>
      <a:lvl4pPr marL="831850">
        <a:defRPr>
          <a:latin typeface="+mn-lt"/>
          <a:ea typeface="+mn-ea"/>
          <a:cs typeface="+mn-cs"/>
        </a:defRPr>
      </a:lvl4pPr>
      <a:lvl5pPr marL="1108710">
        <a:defRPr>
          <a:latin typeface="+mn-lt"/>
          <a:ea typeface="+mn-ea"/>
          <a:cs typeface="+mn-cs"/>
        </a:defRPr>
      </a:lvl5pPr>
      <a:lvl6pPr marL="1386205">
        <a:defRPr>
          <a:latin typeface="+mn-lt"/>
          <a:ea typeface="+mn-ea"/>
          <a:cs typeface="+mn-cs"/>
        </a:defRPr>
      </a:lvl6pPr>
      <a:lvl7pPr marL="1663700">
        <a:defRPr>
          <a:latin typeface="+mn-lt"/>
          <a:ea typeface="+mn-ea"/>
          <a:cs typeface="+mn-cs"/>
        </a:defRPr>
      </a:lvl7pPr>
      <a:lvl8pPr marL="1940560">
        <a:defRPr>
          <a:latin typeface="+mn-lt"/>
          <a:ea typeface="+mn-ea"/>
          <a:cs typeface="+mn-cs"/>
        </a:defRPr>
      </a:lvl8pPr>
      <a:lvl9pPr marL="221805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77495">
        <a:defRPr>
          <a:latin typeface="+mn-lt"/>
          <a:ea typeface="+mn-ea"/>
          <a:cs typeface="+mn-cs"/>
        </a:defRPr>
      </a:lvl2pPr>
      <a:lvl3pPr marL="554355">
        <a:defRPr>
          <a:latin typeface="+mn-lt"/>
          <a:ea typeface="+mn-ea"/>
          <a:cs typeface="+mn-cs"/>
        </a:defRPr>
      </a:lvl3pPr>
      <a:lvl4pPr marL="831850">
        <a:defRPr>
          <a:latin typeface="+mn-lt"/>
          <a:ea typeface="+mn-ea"/>
          <a:cs typeface="+mn-cs"/>
        </a:defRPr>
      </a:lvl4pPr>
      <a:lvl5pPr marL="1108710">
        <a:defRPr>
          <a:latin typeface="+mn-lt"/>
          <a:ea typeface="+mn-ea"/>
          <a:cs typeface="+mn-cs"/>
        </a:defRPr>
      </a:lvl5pPr>
      <a:lvl6pPr marL="1386205">
        <a:defRPr>
          <a:latin typeface="+mn-lt"/>
          <a:ea typeface="+mn-ea"/>
          <a:cs typeface="+mn-cs"/>
        </a:defRPr>
      </a:lvl6pPr>
      <a:lvl7pPr marL="1663700">
        <a:defRPr>
          <a:latin typeface="+mn-lt"/>
          <a:ea typeface="+mn-ea"/>
          <a:cs typeface="+mn-cs"/>
        </a:defRPr>
      </a:lvl7pPr>
      <a:lvl8pPr marL="1940560">
        <a:defRPr>
          <a:latin typeface="+mn-lt"/>
          <a:ea typeface="+mn-ea"/>
          <a:cs typeface="+mn-cs"/>
        </a:defRPr>
      </a:lvl8pPr>
      <a:lvl9pPr marL="2218055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25"/>
          <p:cNvGrpSpPr>
            <a:grpSpLocks noChangeAspect="1"/>
          </p:cNvGrpSpPr>
          <p:nvPr userDrawn="1"/>
        </p:nvGrpSpPr>
        <p:grpSpPr>
          <a:xfrm>
            <a:off x="10860405" y="360680"/>
            <a:ext cx="923290" cy="135255"/>
            <a:chOff x="1624" y="4123"/>
            <a:chExt cx="5876" cy="852"/>
          </a:xfrm>
          <a:solidFill>
            <a:schemeClr val="tx1"/>
          </a:solidFill>
        </p:grpSpPr>
        <p:sp>
          <p:nvSpPr>
            <p:cNvPr id="31" name="Freeform 6"/>
            <p:cNvSpPr>
              <a:spLocks noEditPoints="1"/>
            </p:cNvSpPr>
            <p:nvPr/>
          </p:nvSpPr>
          <p:spPr bwMode="auto">
            <a:xfrm>
              <a:off x="2665" y="4123"/>
              <a:ext cx="891" cy="834"/>
            </a:xfrm>
            <a:custGeom>
              <a:avLst/>
              <a:gdLst>
                <a:gd name="T0" fmla="*/ 96 w 145"/>
                <a:gd name="T1" fmla="*/ 86 h 136"/>
                <a:gd name="T2" fmla="*/ 48 w 145"/>
                <a:gd name="T3" fmla="*/ 86 h 136"/>
                <a:gd name="T4" fmla="*/ 47 w 145"/>
                <a:gd name="T5" fmla="*/ 85 h 136"/>
                <a:gd name="T6" fmla="*/ 69 w 145"/>
                <a:gd name="T7" fmla="*/ 30 h 136"/>
                <a:gd name="T8" fmla="*/ 71 w 145"/>
                <a:gd name="T9" fmla="*/ 28 h 136"/>
                <a:gd name="T10" fmla="*/ 73 w 145"/>
                <a:gd name="T11" fmla="*/ 28 h 136"/>
                <a:gd name="T12" fmla="*/ 76 w 145"/>
                <a:gd name="T13" fmla="*/ 30 h 136"/>
                <a:gd name="T14" fmla="*/ 97 w 145"/>
                <a:gd name="T15" fmla="*/ 85 h 136"/>
                <a:gd name="T16" fmla="*/ 96 w 145"/>
                <a:gd name="T17" fmla="*/ 86 h 136"/>
                <a:gd name="T18" fmla="*/ 144 w 145"/>
                <a:gd name="T19" fmla="*/ 134 h 136"/>
                <a:gd name="T20" fmla="*/ 93 w 145"/>
                <a:gd name="T21" fmla="*/ 10 h 136"/>
                <a:gd name="T22" fmla="*/ 77 w 145"/>
                <a:gd name="T23" fmla="*/ 0 h 136"/>
                <a:gd name="T24" fmla="*/ 68 w 145"/>
                <a:gd name="T25" fmla="*/ 0 h 136"/>
                <a:gd name="T26" fmla="*/ 51 w 145"/>
                <a:gd name="T27" fmla="*/ 12 h 136"/>
                <a:gd name="T28" fmla="*/ 0 w 145"/>
                <a:gd name="T29" fmla="*/ 134 h 136"/>
                <a:gd name="T30" fmla="*/ 1 w 145"/>
                <a:gd name="T31" fmla="*/ 136 h 136"/>
                <a:gd name="T32" fmla="*/ 28 w 145"/>
                <a:gd name="T33" fmla="*/ 136 h 136"/>
                <a:gd name="T34" fmla="*/ 29 w 145"/>
                <a:gd name="T35" fmla="*/ 135 h 136"/>
                <a:gd name="T36" fmla="*/ 39 w 145"/>
                <a:gd name="T37" fmla="*/ 111 h 136"/>
                <a:gd name="T38" fmla="*/ 39 w 145"/>
                <a:gd name="T39" fmla="*/ 110 h 136"/>
                <a:gd name="T40" fmla="*/ 105 w 145"/>
                <a:gd name="T41" fmla="*/ 110 h 136"/>
                <a:gd name="T42" fmla="*/ 106 w 145"/>
                <a:gd name="T43" fmla="*/ 111 h 136"/>
                <a:gd name="T44" fmla="*/ 115 w 145"/>
                <a:gd name="T45" fmla="*/ 135 h 136"/>
                <a:gd name="T46" fmla="*/ 117 w 145"/>
                <a:gd name="T47" fmla="*/ 136 h 136"/>
                <a:gd name="T48" fmla="*/ 143 w 145"/>
                <a:gd name="T49" fmla="*/ 136 h 136"/>
                <a:gd name="T50" fmla="*/ 144 w 145"/>
                <a:gd name="T51" fmla="*/ 13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" h="136">
                  <a:moveTo>
                    <a:pt x="96" y="86"/>
                  </a:move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7" y="86"/>
                    <a:pt x="47" y="85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29"/>
                    <a:pt x="70" y="28"/>
                    <a:pt x="71" y="28"/>
                  </a:cubicBezTo>
                  <a:cubicBezTo>
                    <a:pt x="73" y="28"/>
                    <a:pt x="73" y="28"/>
                    <a:pt x="73" y="28"/>
                  </a:cubicBezTo>
                  <a:cubicBezTo>
                    <a:pt x="75" y="28"/>
                    <a:pt x="76" y="29"/>
                    <a:pt x="76" y="30"/>
                  </a:cubicBezTo>
                  <a:cubicBezTo>
                    <a:pt x="97" y="85"/>
                    <a:pt x="97" y="85"/>
                    <a:pt x="97" y="85"/>
                  </a:cubicBezTo>
                  <a:cubicBezTo>
                    <a:pt x="97" y="86"/>
                    <a:pt x="97" y="86"/>
                    <a:pt x="96" y="86"/>
                  </a:cubicBezTo>
                  <a:moveTo>
                    <a:pt x="144" y="134"/>
                  </a:moveTo>
                  <a:cubicBezTo>
                    <a:pt x="144" y="133"/>
                    <a:pt x="93" y="10"/>
                    <a:pt x="93" y="10"/>
                  </a:cubicBezTo>
                  <a:cubicBezTo>
                    <a:pt x="90" y="3"/>
                    <a:pt x="83" y="0"/>
                    <a:pt x="77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1" y="0"/>
                    <a:pt x="54" y="4"/>
                    <a:pt x="51" y="12"/>
                  </a:cubicBezTo>
                  <a:cubicBezTo>
                    <a:pt x="51" y="12"/>
                    <a:pt x="1" y="134"/>
                    <a:pt x="0" y="134"/>
                  </a:cubicBezTo>
                  <a:cubicBezTo>
                    <a:pt x="0" y="135"/>
                    <a:pt x="0" y="136"/>
                    <a:pt x="1" y="136"/>
                  </a:cubicBezTo>
                  <a:cubicBezTo>
                    <a:pt x="28" y="136"/>
                    <a:pt x="28" y="136"/>
                    <a:pt x="28" y="136"/>
                  </a:cubicBezTo>
                  <a:cubicBezTo>
                    <a:pt x="28" y="136"/>
                    <a:pt x="29" y="136"/>
                    <a:pt x="29" y="135"/>
                  </a:cubicBezTo>
                  <a:cubicBezTo>
                    <a:pt x="29" y="135"/>
                    <a:pt x="37" y="114"/>
                    <a:pt x="39" y="111"/>
                  </a:cubicBezTo>
                  <a:cubicBezTo>
                    <a:pt x="39" y="110"/>
                    <a:pt x="39" y="110"/>
                    <a:pt x="39" y="110"/>
                  </a:cubicBezTo>
                  <a:cubicBezTo>
                    <a:pt x="105" y="110"/>
                    <a:pt x="105" y="110"/>
                    <a:pt x="105" y="110"/>
                  </a:cubicBezTo>
                  <a:cubicBezTo>
                    <a:pt x="105" y="110"/>
                    <a:pt x="106" y="110"/>
                    <a:pt x="106" y="111"/>
                  </a:cubicBezTo>
                  <a:cubicBezTo>
                    <a:pt x="107" y="114"/>
                    <a:pt x="115" y="134"/>
                    <a:pt x="115" y="135"/>
                  </a:cubicBezTo>
                  <a:cubicBezTo>
                    <a:pt x="116" y="136"/>
                    <a:pt x="116" y="136"/>
                    <a:pt x="117" y="136"/>
                  </a:cubicBezTo>
                  <a:cubicBezTo>
                    <a:pt x="143" y="136"/>
                    <a:pt x="143" y="136"/>
                    <a:pt x="143" y="136"/>
                  </a:cubicBezTo>
                  <a:cubicBezTo>
                    <a:pt x="144" y="136"/>
                    <a:pt x="145" y="135"/>
                    <a:pt x="144" y="13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lear Sans Bold" panose="020B0503030202090304" charset="0"/>
                <a:cs typeface="Clear Sans Bold" panose="020B0503030202090304" charset="0"/>
              </a:endParaRPr>
            </a:p>
          </p:txBody>
        </p:sp>
        <p:sp>
          <p:nvSpPr>
            <p:cNvPr id="9" name="Freeform 7"/>
            <p:cNvSpPr/>
            <p:nvPr/>
          </p:nvSpPr>
          <p:spPr bwMode="auto">
            <a:xfrm>
              <a:off x="4849" y="4123"/>
              <a:ext cx="693" cy="834"/>
            </a:xfrm>
            <a:custGeom>
              <a:avLst/>
              <a:gdLst>
                <a:gd name="T0" fmla="*/ 111 w 113"/>
                <a:gd name="T1" fmla="*/ 0 h 136"/>
                <a:gd name="T2" fmla="*/ 87 w 113"/>
                <a:gd name="T3" fmla="*/ 0 h 136"/>
                <a:gd name="T4" fmla="*/ 86 w 113"/>
                <a:gd name="T5" fmla="*/ 1 h 136"/>
                <a:gd name="T6" fmla="*/ 86 w 113"/>
                <a:gd name="T7" fmla="*/ 53 h 136"/>
                <a:gd name="T8" fmla="*/ 84 w 113"/>
                <a:gd name="T9" fmla="*/ 55 h 136"/>
                <a:gd name="T10" fmla="*/ 28 w 113"/>
                <a:gd name="T11" fmla="*/ 55 h 136"/>
                <a:gd name="T12" fmla="*/ 27 w 113"/>
                <a:gd name="T13" fmla="*/ 53 h 136"/>
                <a:gd name="T14" fmla="*/ 27 w 113"/>
                <a:gd name="T15" fmla="*/ 1 h 136"/>
                <a:gd name="T16" fmla="*/ 25 w 113"/>
                <a:gd name="T17" fmla="*/ 0 h 136"/>
                <a:gd name="T18" fmla="*/ 1 w 113"/>
                <a:gd name="T19" fmla="*/ 0 h 136"/>
                <a:gd name="T20" fmla="*/ 0 w 113"/>
                <a:gd name="T21" fmla="*/ 1 h 136"/>
                <a:gd name="T22" fmla="*/ 0 w 113"/>
                <a:gd name="T23" fmla="*/ 135 h 136"/>
                <a:gd name="T24" fmla="*/ 1 w 113"/>
                <a:gd name="T25" fmla="*/ 136 h 136"/>
                <a:gd name="T26" fmla="*/ 25 w 113"/>
                <a:gd name="T27" fmla="*/ 136 h 136"/>
                <a:gd name="T28" fmla="*/ 27 w 113"/>
                <a:gd name="T29" fmla="*/ 135 h 136"/>
                <a:gd name="T30" fmla="*/ 27 w 113"/>
                <a:gd name="T31" fmla="*/ 81 h 136"/>
                <a:gd name="T32" fmla="*/ 28 w 113"/>
                <a:gd name="T33" fmla="*/ 80 h 136"/>
                <a:gd name="T34" fmla="*/ 84 w 113"/>
                <a:gd name="T35" fmla="*/ 80 h 136"/>
                <a:gd name="T36" fmla="*/ 86 w 113"/>
                <a:gd name="T37" fmla="*/ 81 h 136"/>
                <a:gd name="T38" fmla="*/ 86 w 113"/>
                <a:gd name="T39" fmla="*/ 135 h 136"/>
                <a:gd name="T40" fmla="*/ 87 w 113"/>
                <a:gd name="T41" fmla="*/ 136 h 136"/>
                <a:gd name="T42" fmla="*/ 111 w 113"/>
                <a:gd name="T43" fmla="*/ 136 h 136"/>
                <a:gd name="T44" fmla="*/ 113 w 113"/>
                <a:gd name="T45" fmla="*/ 135 h 136"/>
                <a:gd name="T46" fmla="*/ 113 w 113"/>
                <a:gd name="T47" fmla="*/ 1 h 136"/>
                <a:gd name="T48" fmla="*/ 111 w 113"/>
                <a:gd name="T49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3" h="136">
                  <a:moveTo>
                    <a:pt x="111" y="0"/>
                  </a:moveTo>
                  <a:cubicBezTo>
                    <a:pt x="87" y="0"/>
                    <a:pt x="87" y="0"/>
                    <a:pt x="87" y="0"/>
                  </a:cubicBezTo>
                  <a:cubicBezTo>
                    <a:pt x="86" y="0"/>
                    <a:pt x="86" y="1"/>
                    <a:pt x="86" y="1"/>
                  </a:cubicBezTo>
                  <a:cubicBezTo>
                    <a:pt x="86" y="53"/>
                    <a:pt x="86" y="53"/>
                    <a:pt x="86" y="53"/>
                  </a:cubicBezTo>
                  <a:cubicBezTo>
                    <a:pt x="86" y="54"/>
                    <a:pt x="85" y="55"/>
                    <a:pt x="84" y="55"/>
                  </a:cubicBezTo>
                  <a:cubicBezTo>
                    <a:pt x="28" y="55"/>
                    <a:pt x="28" y="55"/>
                    <a:pt x="28" y="55"/>
                  </a:cubicBezTo>
                  <a:cubicBezTo>
                    <a:pt x="27" y="55"/>
                    <a:pt x="27" y="54"/>
                    <a:pt x="27" y="53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6" y="0"/>
                    <a:pt x="2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36"/>
                    <a:pt x="0" y="136"/>
                    <a:pt x="1" y="136"/>
                  </a:cubicBezTo>
                  <a:cubicBezTo>
                    <a:pt x="25" y="136"/>
                    <a:pt x="25" y="136"/>
                    <a:pt x="25" y="136"/>
                  </a:cubicBezTo>
                  <a:cubicBezTo>
                    <a:pt x="26" y="136"/>
                    <a:pt x="27" y="136"/>
                    <a:pt x="27" y="135"/>
                  </a:cubicBezTo>
                  <a:cubicBezTo>
                    <a:pt x="27" y="81"/>
                    <a:pt x="27" y="81"/>
                    <a:pt x="27" y="81"/>
                  </a:cubicBezTo>
                  <a:cubicBezTo>
                    <a:pt x="27" y="81"/>
                    <a:pt x="27" y="80"/>
                    <a:pt x="28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5" y="80"/>
                    <a:pt x="86" y="81"/>
                    <a:pt x="86" y="81"/>
                  </a:cubicBezTo>
                  <a:cubicBezTo>
                    <a:pt x="86" y="135"/>
                    <a:pt x="86" y="135"/>
                    <a:pt x="86" y="135"/>
                  </a:cubicBezTo>
                  <a:cubicBezTo>
                    <a:pt x="86" y="136"/>
                    <a:pt x="86" y="136"/>
                    <a:pt x="87" y="136"/>
                  </a:cubicBezTo>
                  <a:cubicBezTo>
                    <a:pt x="111" y="136"/>
                    <a:pt x="111" y="136"/>
                    <a:pt x="111" y="136"/>
                  </a:cubicBezTo>
                  <a:cubicBezTo>
                    <a:pt x="112" y="136"/>
                    <a:pt x="113" y="136"/>
                    <a:pt x="113" y="135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2" y="0"/>
                    <a:pt x="1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lear Sans Bold" panose="020B0503030202090304" charset="0"/>
                <a:cs typeface="Clear Sans Bold" panose="020B0503030202090304" charset="0"/>
              </a:endParaRPr>
            </a:p>
          </p:txBody>
        </p:sp>
        <p:sp>
          <p:nvSpPr>
            <p:cNvPr id="10" name="Freeform 8"/>
            <p:cNvSpPr/>
            <p:nvPr/>
          </p:nvSpPr>
          <p:spPr bwMode="auto">
            <a:xfrm>
              <a:off x="5838" y="4123"/>
              <a:ext cx="717" cy="852"/>
            </a:xfrm>
            <a:custGeom>
              <a:avLst/>
              <a:gdLst>
                <a:gd name="T0" fmla="*/ 116 w 117"/>
                <a:gd name="T1" fmla="*/ 0 h 139"/>
                <a:gd name="T2" fmla="*/ 91 w 117"/>
                <a:gd name="T3" fmla="*/ 0 h 139"/>
                <a:gd name="T4" fmla="*/ 90 w 117"/>
                <a:gd name="T5" fmla="*/ 1 h 139"/>
                <a:gd name="T6" fmla="*/ 90 w 117"/>
                <a:gd name="T7" fmla="*/ 77 h 139"/>
                <a:gd name="T8" fmla="*/ 59 w 117"/>
                <a:gd name="T9" fmla="*/ 114 h 139"/>
                <a:gd name="T10" fmla="*/ 27 w 117"/>
                <a:gd name="T11" fmla="*/ 77 h 139"/>
                <a:gd name="T12" fmla="*/ 27 w 117"/>
                <a:gd name="T13" fmla="*/ 1 h 139"/>
                <a:gd name="T14" fmla="*/ 26 w 117"/>
                <a:gd name="T15" fmla="*/ 0 h 139"/>
                <a:gd name="T16" fmla="*/ 1 w 117"/>
                <a:gd name="T17" fmla="*/ 0 h 139"/>
                <a:gd name="T18" fmla="*/ 0 w 117"/>
                <a:gd name="T19" fmla="*/ 1 h 139"/>
                <a:gd name="T20" fmla="*/ 0 w 117"/>
                <a:gd name="T21" fmla="*/ 77 h 139"/>
                <a:gd name="T22" fmla="*/ 59 w 117"/>
                <a:gd name="T23" fmla="*/ 139 h 139"/>
                <a:gd name="T24" fmla="*/ 117 w 117"/>
                <a:gd name="T25" fmla="*/ 77 h 139"/>
                <a:gd name="T26" fmla="*/ 117 w 117"/>
                <a:gd name="T27" fmla="*/ 1 h 139"/>
                <a:gd name="T28" fmla="*/ 116 w 117"/>
                <a:gd name="T29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" h="139">
                  <a:moveTo>
                    <a:pt x="116" y="0"/>
                  </a:moveTo>
                  <a:cubicBezTo>
                    <a:pt x="91" y="0"/>
                    <a:pt x="91" y="0"/>
                    <a:pt x="91" y="0"/>
                  </a:cubicBezTo>
                  <a:cubicBezTo>
                    <a:pt x="91" y="0"/>
                    <a:pt x="90" y="1"/>
                    <a:pt x="90" y="1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90" y="102"/>
                    <a:pt x="79" y="114"/>
                    <a:pt x="59" y="114"/>
                  </a:cubicBezTo>
                  <a:cubicBezTo>
                    <a:pt x="38" y="114"/>
                    <a:pt x="27" y="102"/>
                    <a:pt x="27" y="77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6" y="0"/>
                    <a:pt x="2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117"/>
                    <a:pt x="23" y="139"/>
                    <a:pt x="59" y="139"/>
                  </a:cubicBezTo>
                  <a:cubicBezTo>
                    <a:pt x="94" y="139"/>
                    <a:pt x="117" y="117"/>
                    <a:pt x="117" y="77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7" y="1"/>
                    <a:pt x="117" y="0"/>
                    <a:pt x="1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lear Sans Bold" panose="020B0503030202090304" charset="0"/>
                <a:cs typeface="Clear Sans Bold" panose="020B0503030202090304" charset="0"/>
              </a:endParaRPr>
            </a:p>
          </p:txBody>
        </p:sp>
        <p:sp>
          <p:nvSpPr>
            <p:cNvPr id="11" name="Freeform 9"/>
            <p:cNvSpPr>
              <a:spLocks noEditPoints="1"/>
            </p:cNvSpPr>
            <p:nvPr/>
          </p:nvSpPr>
          <p:spPr bwMode="auto">
            <a:xfrm>
              <a:off x="6856" y="4123"/>
              <a:ext cx="644" cy="834"/>
            </a:xfrm>
            <a:custGeom>
              <a:avLst/>
              <a:gdLst>
                <a:gd name="T0" fmla="*/ 55 w 105"/>
                <a:gd name="T1" fmla="*/ 113 h 136"/>
                <a:gd name="T2" fmla="*/ 28 w 105"/>
                <a:gd name="T3" fmla="*/ 113 h 136"/>
                <a:gd name="T4" fmla="*/ 27 w 105"/>
                <a:gd name="T5" fmla="*/ 112 h 136"/>
                <a:gd name="T6" fmla="*/ 27 w 105"/>
                <a:gd name="T7" fmla="*/ 77 h 136"/>
                <a:gd name="T8" fmla="*/ 28 w 105"/>
                <a:gd name="T9" fmla="*/ 75 h 136"/>
                <a:gd name="T10" fmla="*/ 54 w 105"/>
                <a:gd name="T11" fmla="*/ 75 h 136"/>
                <a:gd name="T12" fmla="*/ 76 w 105"/>
                <a:gd name="T13" fmla="*/ 94 h 136"/>
                <a:gd name="T14" fmla="*/ 55 w 105"/>
                <a:gd name="T15" fmla="*/ 113 h 136"/>
                <a:gd name="T16" fmla="*/ 27 w 105"/>
                <a:gd name="T17" fmla="*/ 24 h 136"/>
                <a:gd name="T18" fmla="*/ 28 w 105"/>
                <a:gd name="T19" fmla="*/ 23 h 136"/>
                <a:gd name="T20" fmla="*/ 51 w 105"/>
                <a:gd name="T21" fmla="*/ 23 h 136"/>
                <a:gd name="T22" fmla="*/ 70 w 105"/>
                <a:gd name="T23" fmla="*/ 39 h 136"/>
                <a:gd name="T24" fmla="*/ 51 w 105"/>
                <a:gd name="T25" fmla="*/ 54 h 136"/>
                <a:gd name="T26" fmla="*/ 28 w 105"/>
                <a:gd name="T27" fmla="*/ 54 h 136"/>
                <a:gd name="T28" fmla="*/ 27 w 105"/>
                <a:gd name="T29" fmla="*/ 53 h 136"/>
                <a:gd name="T30" fmla="*/ 27 w 105"/>
                <a:gd name="T31" fmla="*/ 24 h 136"/>
                <a:gd name="T32" fmla="*/ 81 w 105"/>
                <a:gd name="T33" fmla="*/ 63 h 136"/>
                <a:gd name="T34" fmla="*/ 81 w 105"/>
                <a:gd name="T35" fmla="*/ 63 h 136"/>
                <a:gd name="T36" fmla="*/ 81 w 105"/>
                <a:gd name="T37" fmla="*/ 61 h 136"/>
                <a:gd name="T38" fmla="*/ 81 w 105"/>
                <a:gd name="T39" fmla="*/ 61 h 136"/>
                <a:gd name="T40" fmla="*/ 97 w 105"/>
                <a:gd name="T41" fmla="*/ 35 h 136"/>
                <a:gd name="T42" fmla="*/ 56 w 105"/>
                <a:gd name="T43" fmla="*/ 0 h 136"/>
                <a:gd name="T44" fmla="*/ 1 w 105"/>
                <a:gd name="T45" fmla="*/ 0 h 136"/>
                <a:gd name="T46" fmla="*/ 0 w 105"/>
                <a:gd name="T47" fmla="*/ 1 h 136"/>
                <a:gd name="T48" fmla="*/ 0 w 105"/>
                <a:gd name="T49" fmla="*/ 126 h 136"/>
                <a:gd name="T50" fmla="*/ 0 w 105"/>
                <a:gd name="T51" fmla="*/ 135 h 136"/>
                <a:gd name="T52" fmla="*/ 1 w 105"/>
                <a:gd name="T53" fmla="*/ 136 h 136"/>
                <a:gd name="T54" fmla="*/ 57 w 105"/>
                <a:gd name="T55" fmla="*/ 136 h 136"/>
                <a:gd name="T56" fmla="*/ 91 w 105"/>
                <a:gd name="T57" fmla="*/ 126 h 136"/>
                <a:gd name="T58" fmla="*/ 105 w 105"/>
                <a:gd name="T59" fmla="*/ 95 h 136"/>
                <a:gd name="T60" fmla="*/ 81 w 105"/>
                <a:gd name="T61" fmla="*/ 63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5" h="136">
                  <a:moveTo>
                    <a:pt x="55" y="113"/>
                  </a:moveTo>
                  <a:cubicBezTo>
                    <a:pt x="28" y="113"/>
                    <a:pt x="28" y="113"/>
                    <a:pt x="28" y="113"/>
                  </a:cubicBezTo>
                  <a:cubicBezTo>
                    <a:pt x="27" y="113"/>
                    <a:pt x="27" y="113"/>
                    <a:pt x="27" y="112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7" y="76"/>
                    <a:pt x="27" y="75"/>
                    <a:pt x="28" y="75"/>
                  </a:cubicBezTo>
                  <a:cubicBezTo>
                    <a:pt x="54" y="75"/>
                    <a:pt x="54" y="75"/>
                    <a:pt x="54" y="75"/>
                  </a:cubicBezTo>
                  <a:cubicBezTo>
                    <a:pt x="67" y="75"/>
                    <a:pt x="76" y="83"/>
                    <a:pt x="76" y="94"/>
                  </a:cubicBezTo>
                  <a:cubicBezTo>
                    <a:pt x="76" y="106"/>
                    <a:pt x="67" y="113"/>
                    <a:pt x="55" y="113"/>
                  </a:cubicBezTo>
                  <a:moveTo>
                    <a:pt x="27" y="24"/>
                  </a:moveTo>
                  <a:cubicBezTo>
                    <a:pt x="27" y="24"/>
                    <a:pt x="27" y="23"/>
                    <a:pt x="28" y="23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62" y="23"/>
                    <a:pt x="70" y="29"/>
                    <a:pt x="70" y="39"/>
                  </a:cubicBezTo>
                  <a:cubicBezTo>
                    <a:pt x="70" y="47"/>
                    <a:pt x="62" y="54"/>
                    <a:pt x="51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7" y="54"/>
                    <a:pt x="27" y="54"/>
                    <a:pt x="27" y="53"/>
                  </a:cubicBezTo>
                  <a:lnTo>
                    <a:pt x="27" y="24"/>
                  </a:lnTo>
                  <a:close/>
                  <a:moveTo>
                    <a:pt x="81" y="63"/>
                  </a:moveTo>
                  <a:cubicBezTo>
                    <a:pt x="81" y="63"/>
                    <a:pt x="81" y="63"/>
                    <a:pt x="81" y="63"/>
                  </a:cubicBezTo>
                  <a:cubicBezTo>
                    <a:pt x="79" y="63"/>
                    <a:pt x="81" y="61"/>
                    <a:pt x="81" y="61"/>
                  </a:cubicBezTo>
                  <a:cubicBezTo>
                    <a:pt x="81" y="61"/>
                    <a:pt x="81" y="61"/>
                    <a:pt x="81" y="61"/>
                  </a:cubicBezTo>
                  <a:cubicBezTo>
                    <a:pt x="89" y="57"/>
                    <a:pt x="97" y="47"/>
                    <a:pt x="97" y="35"/>
                  </a:cubicBezTo>
                  <a:cubicBezTo>
                    <a:pt x="97" y="15"/>
                    <a:pt x="80" y="0"/>
                    <a:pt x="5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36"/>
                    <a:pt x="0" y="136"/>
                    <a:pt x="1" y="136"/>
                  </a:cubicBezTo>
                  <a:cubicBezTo>
                    <a:pt x="57" y="136"/>
                    <a:pt x="57" y="136"/>
                    <a:pt x="57" y="136"/>
                  </a:cubicBezTo>
                  <a:cubicBezTo>
                    <a:pt x="72" y="136"/>
                    <a:pt x="83" y="133"/>
                    <a:pt x="91" y="126"/>
                  </a:cubicBezTo>
                  <a:cubicBezTo>
                    <a:pt x="100" y="119"/>
                    <a:pt x="105" y="108"/>
                    <a:pt x="105" y="95"/>
                  </a:cubicBezTo>
                  <a:cubicBezTo>
                    <a:pt x="105" y="81"/>
                    <a:pt x="93" y="68"/>
                    <a:pt x="81" y="6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lear Sans Bold" panose="020B0503030202090304" charset="0"/>
                <a:cs typeface="Clear Sans Bold" panose="020B0503030202090304" charset="0"/>
              </a:endParaRPr>
            </a:p>
          </p:txBody>
        </p:sp>
        <p:sp>
          <p:nvSpPr>
            <p:cNvPr id="12" name="Freeform 10"/>
            <p:cNvSpPr/>
            <p:nvPr/>
          </p:nvSpPr>
          <p:spPr bwMode="auto">
            <a:xfrm>
              <a:off x="3758" y="4578"/>
              <a:ext cx="821" cy="379"/>
            </a:xfrm>
            <a:custGeom>
              <a:avLst/>
              <a:gdLst>
                <a:gd name="T0" fmla="*/ 88 w 134"/>
                <a:gd name="T1" fmla="*/ 5 h 62"/>
                <a:gd name="T2" fmla="*/ 76 w 134"/>
                <a:gd name="T3" fmla="*/ 0 h 62"/>
                <a:gd name="T4" fmla="*/ 59 w 134"/>
                <a:gd name="T5" fmla="*/ 0 h 62"/>
                <a:gd name="T6" fmla="*/ 47 w 134"/>
                <a:gd name="T7" fmla="*/ 5 h 62"/>
                <a:gd name="T8" fmla="*/ 1 w 134"/>
                <a:gd name="T9" fmla="*/ 61 h 62"/>
                <a:gd name="T10" fmla="*/ 2 w 134"/>
                <a:gd name="T11" fmla="*/ 62 h 62"/>
                <a:gd name="T12" fmla="*/ 33 w 134"/>
                <a:gd name="T13" fmla="*/ 62 h 62"/>
                <a:gd name="T14" fmla="*/ 33 w 134"/>
                <a:gd name="T15" fmla="*/ 62 h 62"/>
                <a:gd name="T16" fmla="*/ 62 w 134"/>
                <a:gd name="T17" fmla="*/ 27 h 62"/>
                <a:gd name="T18" fmla="*/ 65 w 134"/>
                <a:gd name="T19" fmla="*/ 26 h 62"/>
                <a:gd name="T20" fmla="*/ 70 w 134"/>
                <a:gd name="T21" fmla="*/ 26 h 62"/>
                <a:gd name="T22" fmla="*/ 72 w 134"/>
                <a:gd name="T23" fmla="*/ 27 h 62"/>
                <a:gd name="T24" fmla="*/ 101 w 134"/>
                <a:gd name="T25" fmla="*/ 62 h 62"/>
                <a:gd name="T26" fmla="*/ 102 w 134"/>
                <a:gd name="T27" fmla="*/ 62 h 62"/>
                <a:gd name="T28" fmla="*/ 133 w 134"/>
                <a:gd name="T29" fmla="*/ 62 h 62"/>
                <a:gd name="T30" fmla="*/ 134 w 134"/>
                <a:gd name="T31" fmla="*/ 61 h 62"/>
                <a:gd name="T32" fmla="*/ 88 w 134"/>
                <a:gd name="T33" fmla="*/ 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4" h="62">
                  <a:moveTo>
                    <a:pt x="88" y="5"/>
                  </a:moveTo>
                  <a:cubicBezTo>
                    <a:pt x="85" y="2"/>
                    <a:pt x="80" y="0"/>
                    <a:pt x="76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4" y="0"/>
                    <a:pt x="50" y="2"/>
                    <a:pt x="47" y="5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0" y="62"/>
                    <a:pt x="1" y="62"/>
                    <a:pt x="2" y="62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3" y="26"/>
                    <a:pt x="64" y="26"/>
                    <a:pt x="65" y="26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71" y="26"/>
                    <a:pt x="72" y="26"/>
                    <a:pt x="72" y="27"/>
                  </a:cubicBezTo>
                  <a:cubicBezTo>
                    <a:pt x="101" y="62"/>
                    <a:pt x="101" y="62"/>
                    <a:pt x="101" y="62"/>
                  </a:cubicBezTo>
                  <a:cubicBezTo>
                    <a:pt x="102" y="62"/>
                    <a:pt x="102" y="62"/>
                    <a:pt x="102" y="62"/>
                  </a:cubicBezTo>
                  <a:cubicBezTo>
                    <a:pt x="133" y="62"/>
                    <a:pt x="133" y="62"/>
                    <a:pt x="133" y="62"/>
                  </a:cubicBezTo>
                  <a:cubicBezTo>
                    <a:pt x="134" y="62"/>
                    <a:pt x="134" y="62"/>
                    <a:pt x="134" y="61"/>
                  </a:cubicBezTo>
                  <a:lnTo>
                    <a:pt x="88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lear Sans Bold" panose="020B0503030202090304" charset="0"/>
                <a:cs typeface="Clear Sans Bold" panose="020B0503030202090304" charset="0"/>
              </a:endParaRPr>
            </a:p>
          </p:txBody>
        </p:sp>
        <p:sp>
          <p:nvSpPr>
            <p:cNvPr id="13" name="Freeform 11"/>
            <p:cNvSpPr/>
            <p:nvPr/>
          </p:nvSpPr>
          <p:spPr bwMode="auto">
            <a:xfrm>
              <a:off x="3758" y="4123"/>
              <a:ext cx="821" cy="387"/>
            </a:xfrm>
            <a:custGeom>
              <a:avLst/>
              <a:gdLst>
                <a:gd name="T0" fmla="*/ 133 w 134"/>
                <a:gd name="T1" fmla="*/ 0 h 63"/>
                <a:gd name="T2" fmla="*/ 102 w 134"/>
                <a:gd name="T3" fmla="*/ 0 h 63"/>
                <a:gd name="T4" fmla="*/ 101 w 134"/>
                <a:gd name="T5" fmla="*/ 0 h 63"/>
                <a:gd name="T6" fmla="*/ 72 w 134"/>
                <a:gd name="T7" fmla="*/ 35 h 63"/>
                <a:gd name="T8" fmla="*/ 70 w 134"/>
                <a:gd name="T9" fmla="*/ 37 h 63"/>
                <a:gd name="T10" fmla="*/ 65 w 134"/>
                <a:gd name="T11" fmla="*/ 37 h 63"/>
                <a:gd name="T12" fmla="*/ 62 w 134"/>
                <a:gd name="T13" fmla="*/ 35 h 63"/>
                <a:gd name="T14" fmla="*/ 33 w 134"/>
                <a:gd name="T15" fmla="*/ 0 h 63"/>
                <a:gd name="T16" fmla="*/ 33 w 134"/>
                <a:gd name="T17" fmla="*/ 0 h 63"/>
                <a:gd name="T18" fmla="*/ 2 w 134"/>
                <a:gd name="T19" fmla="*/ 0 h 63"/>
                <a:gd name="T20" fmla="*/ 1 w 134"/>
                <a:gd name="T21" fmla="*/ 1 h 63"/>
                <a:gd name="T22" fmla="*/ 47 w 134"/>
                <a:gd name="T23" fmla="*/ 57 h 63"/>
                <a:gd name="T24" fmla="*/ 59 w 134"/>
                <a:gd name="T25" fmla="*/ 63 h 63"/>
                <a:gd name="T26" fmla="*/ 76 w 134"/>
                <a:gd name="T27" fmla="*/ 63 h 63"/>
                <a:gd name="T28" fmla="*/ 88 w 134"/>
                <a:gd name="T29" fmla="*/ 57 h 63"/>
                <a:gd name="T30" fmla="*/ 134 w 134"/>
                <a:gd name="T31" fmla="*/ 1 h 63"/>
                <a:gd name="T32" fmla="*/ 133 w 134"/>
                <a:gd name="T33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4" h="63">
                  <a:moveTo>
                    <a:pt x="133" y="0"/>
                  </a:moveTo>
                  <a:cubicBezTo>
                    <a:pt x="102" y="0"/>
                    <a:pt x="102" y="0"/>
                    <a:pt x="102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72" y="35"/>
                    <a:pt x="72" y="35"/>
                    <a:pt x="72" y="35"/>
                  </a:cubicBezTo>
                  <a:cubicBezTo>
                    <a:pt x="72" y="36"/>
                    <a:pt x="71" y="37"/>
                    <a:pt x="70" y="37"/>
                  </a:cubicBezTo>
                  <a:cubicBezTo>
                    <a:pt x="65" y="37"/>
                    <a:pt x="65" y="37"/>
                    <a:pt x="65" y="37"/>
                  </a:cubicBezTo>
                  <a:cubicBezTo>
                    <a:pt x="64" y="37"/>
                    <a:pt x="63" y="36"/>
                    <a:pt x="62" y="3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1" y="1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50" y="61"/>
                    <a:pt x="54" y="63"/>
                    <a:pt x="59" y="63"/>
                  </a:cubicBezTo>
                  <a:cubicBezTo>
                    <a:pt x="76" y="63"/>
                    <a:pt x="76" y="63"/>
                    <a:pt x="76" y="63"/>
                  </a:cubicBezTo>
                  <a:cubicBezTo>
                    <a:pt x="80" y="63"/>
                    <a:pt x="85" y="61"/>
                    <a:pt x="88" y="57"/>
                  </a:cubicBezTo>
                  <a:cubicBezTo>
                    <a:pt x="134" y="1"/>
                    <a:pt x="134" y="1"/>
                    <a:pt x="134" y="1"/>
                  </a:cubicBezTo>
                  <a:cubicBezTo>
                    <a:pt x="134" y="1"/>
                    <a:pt x="134" y="0"/>
                    <a:pt x="13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lear Sans Bold" panose="020B0503030202090304" charset="0"/>
                <a:cs typeface="Clear Sans Bold" panose="020B0503030202090304" charset="0"/>
              </a:endParaRPr>
            </a:p>
          </p:txBody>
        </p:sp>
        <p:sp>
          <p:nvSpPr>
            <p:cNvPr id="14" name="Freeform 12"/>
            <p:cNvSpPr/>
            <p:nvPr/>
          </p:nvSpPr>
          <p:spPr bwMode="auto">
            <a:xfrm>
              <a:off x="1624" y="4123"/>
              <a:ext cx="815" cy="834"/>
            </a:xfrm>
            <a:custGeom>
              <a:avLst/>
              <a:gdLst>
                <a:gd name="T0" fmla="*/ 124 w 133"/>
                <a:gd name="T1" fmla="*/ 0 h 136"/>
                <a:gd name="T2" fmla="*/ 116 w 133"/>
                <a:gd name="T3" fmla="*/ 0 h 136"/>
                <a:gd name="T4" fmla="*/ 101 w 133"/>
                <a:gd name="T5" fmla="*/ 10 h 136"/>
                <a:gd name="T6" fmla="*/ 66 w 133"/>
                <a:gd name="T7" fmla="*/ 68 h 136"/>
                <a:gd name="T8" fmla="*/ 66 w 133"/>
                <a:gd name="T9" fmla="*/ 68 h 136"/>
                <a:gd name="T10" fmla="*/ 66 w 133"/>
                <a:gd name="T11" fmla="*/ 68 h 136"/>
                <a:gd name="T12" fmla="*/ 66 w 133"/>
                <a:gd name="T13" fmla="*/ 68 h 136"/>
                <a:gd name="T14" fmla="*/ 66 w 133"/>
                <a:gd name="T15" fmla="*/ 68 h 136"/>
                <a:gd name="T16" fmla="*/ 31 w 133"/>
                <a:gd name="T17" fmla="*/ 10 h 136"/>
                <a:gd name="T18" fmla="*/ 17 w 133"/>
                <a:gd name="T19" fmla="*/ 0 h 136"/>
                <a:gd name="T20" fmla="*/ 9 w 133"/>
                <a:gd name="T21" fmla="*/ 0 h 136"/>
                <a:gd name="T22" fmla="*/ 0 w 133"/>
                <a:gd name="T23" fmla="*/ 11 h 136"/>
                <a:gd name="T24" fmla="*/ 0 w 133"/>
                <a:gd name="T25" fmla="*/ 134 h 136"/>
                <a:gd name="T26" fmla="*/ 2 w 133"/>
                <a:gd name="T27" fmla="*/ 136 h 136"/>
                <a:gd name="T28" fmla="*/ 24 w 133"/>
                <a:gd name="T29" fmla="*/ 136 h 136"/>
                <a:gd name="T30" fmla="*/ 26 w 133"/>
                <a:gd name="T31" fmla="*/ 134 h 136"/>
                <a:gd name="T32" fmla="*/ 26 w 133"/>
                <a:gd name="T33" fmla="*/ 45 h 136"/>
                <a:gd name="T34" fmla="*/ 26 w 133"/>
                <a:gd name="T35" fmla="*/ 45 h 136"/>
                <a:gd name="T36" fmla="*/ 57 w 133"/>
                <a:gd name="T37" fmla="*/ 98 h 136"/>
                <a:gd name="T38" fmla="*/ 64 w 133"/>
                <a:gd name="T39" fmla="*/ 103 h 136"/>
                <a:gd name="T40" fmla="*/ 69 w 133"/>
                <a:gd name="T41" fmla="*/ 103 h 136"/>
                <a:gd name="T42" fmla="*/ 76 w 133"/>
                <a:gd name="T43" fmla="*/ 98 h 136"/>
                <a:gd name="T44" fmla="*/ 107 w 133"/>
                <a:gd name="T45" fmla="*/ 46 h 136"/>
                <a:gd name="T46" fmla="*/ 107 w 133"/>
                <a:gd name="T47" fmla="*/ 46 h 136"/>
                <a:gd name="T48" fmla="*/ 107 w 133"/>
                <a:gd name="T49" fmla="*/ 46 h 136"/>
                <a:gd name="T50" fmla="*/ 107 w 133"/>
                <a:gd name="T51" fmla="*/ 134 h 136"/>
                <a:gd name="T52" fmla="*/ 109 w 133"/>
                <a:gd name="T53" fmla="*/ 136 h 136"/>
                <a:gd name="T54" fmla="*/ 131 w 133"/>
                <a:gd name="T55" fmla="*/ 136 h 136"/>
                <a:gd name="T56" fmla="*/ 133 w 133"/>
                <a:gd name="T57" fmla="*/ 134 h 136"/>
                <a:gd name="T58" fmla="*/ 133 w 133"/>
                <a:gd name="T59" fmla="*/ 11 h 136"/>
                <a:gd name="T60" fmla="*/ 124 w 133"/>
                <a:gd name="T61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3" h="136">
                  <a:moveTo>
                    <a:pt x="124" y="0"/>
                  </a:moveTo>
                  <a:cubicBezTo>
                    <a:pt x="116" y="0"/>
                    <a:pt x="116" y="0"/>
                    <a:pt x="116" y="0"/>
                  </a:cubicBezTo>
                  <a:cubicBezTo>
                    <a:pt x="106" y="0"/>
                    <a:pt x="107" y="1"/>
                    <a:pt x="101" y="10"/>
                  </a:cubicBezTo>
                  <a:cubicBezTo>
                    <a:pt x="90" y="30"/>
                    <a:pt x="67" y="68"/>
                    <a:pt x="66" y="68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6" y="68"/>
                    <a:pt x="43" y="30"/>
                    <a:pt x="31" y="10"/>
                  </a:cubicBezTo>
                  <a:cubicBezTo>
                    <a:pt x="26" y="1"/>
                    <a:pt x="26" y="0"/>
                    <a:pt x="17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" y="0"/>
                    <a:pt x="0" y="5"/>
                    <a:pt x="0" y="11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0" y="135"/>
                    <a:pt x="1" y="136"/>
                    <a:pt x="2" y="136"/>
                  </a:cubicBezTo>
                  <a:cubicBezTo>
                    <a:pt x="24" y="136"/>
                    <a:pt x="24" y="136"/>
                    <a:pt x="24" y="136"/>
                  </a:cubicBezTo>
                  <a:cubicBezTo>
                    <a:pt x="25" y="136"/>
                    <a:pt x="26" y="135"/>
                    <a:pt x="26" y="134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8" y="101"/>
                    <a:pt x="61" y="103"/>
                    <a:pt x="64" y="103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72" y="103"/>
                    <a:pt x="74" y="101"/>
                    <a:pt x="76" y="98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134"/>
                    <a:pt x="107" y="134"/>
                    <a:pt x="107" y="134"/>
                  </a:cubicBezTo>
                  <a:cubicBezTo>
                    <a:pt x="107" y="135"/>
                    <a:pt x="108" y="136"/>
                    <a:pt x="109" y="136"/>
                  </a:cubicBezTo>
                  <a:cubicBezTo>
                    <a:pt x="131" y="136"/>
                    <a:pt x="131" y="136"/>
                    <a:pt x="131" y="136"/>
                  </a:cubicBezTo>
                  <a:cubicBezTo>
                    <a:pt x="132" y="136"/>
                    <a:pt x="133" y="135"/>
                    <a:pt x="133" y="134"/>
                  </a:cubicBezTo>
                  <a:cubicBezTo>
                    <a:pt x="133" y="11"/>
                    <a:pt x="133" y="11"/>
                    <a:pt x="133" y="11"/>
                  </a:cubicBezTo>
                  <a:cubicBezTo>
                    <a:pt x="133" y="5"/>
                    <a:pt x="132" y="0"/>
                    <a:pt x="12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lear Sans Bold" panose="020B0503030202090304" charset="0"/>
                <a:cs typeface="Clear Sans Bold" panose="020B0503030202090304" charset="0"/>
              </a:endParaRPr>
            </a:p>
          </p:txBody>
        </p:sp>
      </p:grpSp>
      <p:sp>
        <p:nvSpPr>
          <p:cNvPr id="101" name="object 43"/>
          <p:cNvSpPr txBox="1">
            <a:spLocks noGrp="1"/>
          </p:cNvSpPr>
          <p:nvPr userDrawn="1"/>
        </p:nvSpPr>
        <p:spPr>
          <a:xfrm>
            <a:off x="10234204" y="6479540"/>
            <a:ext cx="1549400" cy="1200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marL="0">
              <a:defRPr>
                <a:latin typeface="+mn-lt"/>
                <a:ea typeface="+mn-ea"/>
                <a:cs typeface="+mn-cs"/>
              </a:defRPr>
            </a:lvl1pPr>
            <a:lvl2pPr marL="277495">
              <a:defRPr>
                <a:latin typeface="+mn-lt"/>
                <a:ea typeface="+mn-ea"/>
                <a:cs typeface="+mn-cs"/>
              </a:defRPr>
            </a:lvl2pPr>
            <a:lvl3pPr marL="554355">
              <a:defRPr>
                <a:latin typeface="+mn-lt"/>
                <a:ea typeface="+mn-ea"/>
                <a:cs typeface="+mn-cs"/>
              </a:defRPr>
            </a:lvl3pPr>
            <a:lvl4pPr marL="831850">
              <a:defRPr>
                <a:latin typeface="+mn-lt"/>
                <a:ea typeface="+mn-ea"/>
                <a:cs typeface="+mn-cs"/>
              </a:defRPr>
            </a:lvl4pPr>
            <a:lvl5pPr marL="1108710">
              <a:defRPr>
                <a:latin typeface="+mn-lt"/>
                <a:ea typeface="+mn-ea"/>
                <a:cs typeface="+mn-cs"/>
              </a:defRPr>
            </a:lvl5pPr>
            <a:lvl6pPr marL="1386205">
              <a:defRPr>
                <a:latin typeface="+mn-lt"/>
                <a:ea typeface="+mn-ea"/>
                <a:cs typeface="+mn-cs"/>
              </a:defRPr>
            </a:lvl6pPr>
            <a:lvl7pPr marL="1663700">
              <a:defRPr>
                <a:latin typeface="+mn-lt"/>
                <a:ea typeface="+mn-ea"/>
                <a:cs typeface="+mn-cs"/>
              </a:defRPr>
            </a:lvl7pPr>
            <a:lvl8pPr marL="1940560">
              <a:defRPr>
                <a:latin typeface="+mn-lt"/>
                <a:ea typeface="+mn-ea"/>
                <a:cs typeface="+mn-cs"/>
              </a:defRPr>
            </a:lvl8pPr>
            <a:lvl9pPr marL="2218055">
              <a:defRPr>
                <a:latin typeface="+mn-lt"/>
                <a:ea typeface="+mn-ea"/>
                <a:cs typeface="+mn-cs"/>
              </a:defRPr>
            </a:lvl9pPr>
          </a:lstStyle>
          <a:p>
            <a:pPr marL="22860" algn="r" defTabSz="554355">
              <a:spcBef>
                <a:spcPts val="60"/>
              </a:spcBef>
              <a:buClrTx/>
              <a:buSzTx/>
              <a:buFontTx/>
            </a:pPr>
            <a:r>
              <a:rPr sz="600" spc="-3" dirty="0">
                <a:solidFill>
                  <a:schemeClr val="bg1">
                    <a:lumMod val="50000"/>
                  </a:schemeClr>
                </a:solidFill>
                <a:latin typeface="Nexa-Light" panose="00000300000000000000"/>
                <a:cs typeface="Nexa-Light" panose="00000300000000000000"/>
              </a:rPr>
              <a:t>Copyright © MAXHUB</a:t>
            </a:r>
            <a:endParaRPr sz="600" spc="-3" dirty="0">
              <a:solidFill>
                <a:schemeClr val="bg1">
                  <a:lumMod val="50000"/>
                </a:schemeClr>
              </a:solidFill>
              <a:latin typeface="Nexa-Light" panose="00000300000000000000"/>
              <a:cs typeface="Nexa-Light" panose="0000030000000000000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277495">
        <a:defRPr>
          <a:latin typeface="+mn-lt"/>
          <a:ea typeface="+mn-ea"/>
          <a:cs typeface="+mn-cs"/>
        </a:defRPr>
      </a:lvl2pPr>
      <a:lvl3pPr marL="554355">
        <a:defRPr>
          <a:latin typeface="+mn-lt"/>
          <a:ea typeface="+mn-ea"/>
          <a:cs typeface="+mn-cs"/>
        </a:defRPr>
      </a:lvl3pPr>
      <a:lvl4pPr marL="831850">
        <a:defRPr>
          <a:latin typeface="+mn-lt"/>
          <a:ea typeface="+mn-ea"/>
          <a:cs typeface="+mn-cs"/>
        </a:defRPr>
      </a:lvl4pPr>
      <a:lvl5pPr marL="1108710">
        <a:defRPr>
          <a:latin typeface="+mn-lt"/>
          <a:ea typeface="+mn-ea"/>
          <a:cs typeface="+mn-cs"/>
        </a:defRPr>
      </a:lvl5pPr>
      <a:lvl6pPr marL="1386205">
        <a:defRPr>
          <a:latin typeface="+mn-lt"/>
          <a:ea typeface="+mn-ea"/>
          <a:cs typeface="+mn-cs"/>
        </a:defRPr>
      </a:lvl6pPr>
      <a:lvl7pPr marL="1663700">
        <a:defRPr>
          <a:latin typeface="+mn-lt"/>
          <a:ea typeface="+mn-ea"/>
          <a:cs typeface="+mn-cs"/>
        </a:defRPr>
      </a:lvl7pPr>
      <a:lvl8pPr marL="1940560">
        <a:defRPr>
          <a:latin typeface="+mn-lt"/>
          <a:ea typeface="+mn-ea"/>
          <a:cs typeface="+mn-cs"/>
        </a:defRPr>
      </a:lvl8pPr>
      <a:lvl9pPr marL="221805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77495">
        <a:defRPr>
          <a:latin typeface="+mn-lt"/>
          <a:ea typeface="+mn-ea"/>
          <a:cs typeface="+mn-cs"/>
        </a:defRPr>
      </a:lvl2pPr>
      <a:lvl3pPr marL="554355">
        <a:defRPr>
          <a:latin typeface="+mn-lt"/>
          <a:ea typeface="+mn-ea"/>
          <a:cs typeface="+mn-cs"/>
        </a:defRPr>
      </a:lvl3pPr>
      <a:lvl4pPr marL="831850">
        <a:defRPr>
          <a:latin typeface="+mn-lt"/>
          <a:ea typeface="+mn-ea"/>
          <a:cs typeface="+mn-cs"/>
        </a:defRPr>
      </a:lvl4pPr>
      <a:lvl5pPr marL="1108710">
        <a:defRPr>
          <a:latin typeface="+mn-lt"/>
          <a:ea typeface="+mn-ea"/>
          <a:cs typeface="+mn-cs"/>
        </a:defRPr>
      </a:lvl5pPr>
      <a:lvl6pPr marL="1386205">
        <a:defRPr>
          <a:latin typeface="+mn-lt"/>
          <a:ea typeface="+mn-ea"/>
          <a:cs typeface="+mn-cs"/>
        </a:defRPr>
      </a:lvl6pPr>
      <a:lvl7pPr marL="1663700">
        <a:defRPr>
          <a:latin typeface="+mn-lt"/>
          <a:ea typeface="+mn-ea"/>
          <a:cs typeface="+mn-cs"/>
        </a:defRPr>
      </a:lvl7pPr>
      <a:lvl8pPr marL="1940560">
        <a:defRPr>
          <a:latin typeface="+mn-lt"/>
          <a:ea typeface="+mn-ea"/>
          <a:cs typeface="+mn-cs"/>
        </a:defRPr>
      </a:lvl8pPr>
      <a:lvl9pPr marL="2218055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3.png"/><Relationship Id="rId2" Type="http://schemas.openxmlformats.org/officeDocument/2006/relationships/tags" Target="../tags/tag9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7.xml"/><Relationship Id="rId8" Type="http://schemas.openxmlformats.org/officeDocument/2006/relationships/image" Target="../media/image6.png"/><Relationship Id="rId7" Type="http://schemas.openxmlformats.org/officeDocument/2006/relationships/tags" Target="../tags/tag16.xml"/><Relationship Id="rId6" Type="http://schemas.openxmlformats.org/officeDocument/2006/relationships/image" Target="../media/image5.png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1" Type="http://schemas.openxmlformats.org/officeDocument/2006/relationships/notesSlide" Target="../notesSlides/notesSlide3.xml"/><Relationship Id="rId20" Type="http://schemas.openxmlformats.org/officeDocument/2006/relationships/slideLayout" Target="../slideLayouts/slideLayout8.xml"/><Relationship Id="rId2" Type="http://schemas.openxmlformats.org/officeDocument/2006/relationships/tags" Target="../tags/tag12.xml"/><Relationship Id="rId19" Type="http://schemas.openxmlformats.org/officeDocument/2006/relationships/image" Target="../media/image12.png"/><Relationship Id="rId18" Type="http://schemas.openxmlformats.org/officeDocument/2006/relationships/image" Target="../media/image11.png"/><Relationship Id="rId17" Type="http://schemas.openxmlformats.org/officeDocument/2006/relationships/tags" Target="../tags/tag21.xml"/><Relationship Id="rId16" Type="http://schemas.openxmlformats.org/officeDocument/2006/relationships/tags" Target="../tags/tag20.xml"/><Relationship Id="rId15" Type="http://schemas.openxmlformats.org/officeDocument/2006/relationships/tags" Target="../tags/tag19.xml"/><Relationship Id="rId14" Type="http://schemas.openxmlformats.org/officeDocument/2006/relationships/image" Target="../media/image10.svg"/><Relationship Id="rId13" Type="http://schemas.openxmlformats.org/officeDocument/2006/relationships/image" Target="../media/image9.png"/><Relationship Id="rId12" Type="http://schemas.openxmlformats.org/officeDocument/2006/relationships/tags" Target="../tags/tag18.xml"/><Relationship Id="rId11" Type="http://schemas.openxmlformats.org/officeDocument/2006/relationships/image" Target="../media/image8.svg"/><Relationship Id="rId10" Type="http://schemas.openxmlformats.org/officeDocument/2006/relationships/image" Target="../media/image7.png"/><Relationship Id="rId1" Type="http://schemas.openxmlformats.org/officeDocument/2006/relationships/tags" Target="../tags/tag1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25.xml"/><Relationship Id="rId8" Type="http://schemas.openxmlformats.org/officeDocument/2006/relationships/image" Target="../media/image17.png"/><Relationship Id="rId7" Type="http://schemas.openxmlformats.org/officeDocument/2006/relationships/tags" Target="../tags/tag24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tags" Target="../tags/tag23.xml"/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8" Type="http://schemas.openxmlformats.org/officeDocument/2006/relationships/notesSlide" Target="../notesSlides/notesSlide4.xml"/><Relationship Id="rId17" Type="http://schemas.openxmlformats.org/officeDocument/2006/relationships/slideLayout" Target="../slideLayouts/slideLayout8.xml"/><Relationship Id="rId16" Type="http://schemas.openxmlformats.org/officeDocument/2006/relationships/tags" Target="../tags/tag31.xml"/><Relationship Id="rId15" Type="http://schemas.openxmlformats.org/officeDocument/2006/relationships/tags" Target="../tags/tag30.xml"/><Relationship Id="rId14" Type="http://schemas.openxmlformats.org/officeDocument/2006/relationships/tags" Target="../tags/tag29.xml"/><Relationship Id="rId13" Type="http://schemas.openxmlformats.org/officeDocument/2006/relationships/tags" Target="../tags/tag28.xml"/><Relationship Id="rId12" Type="http://schemas.openxmlformats.org/officeDocument/2006/relationships/tags" Target="../tags/tag27.xml"/><Relationship Id="rId11" Type="http://schemas.openxmlformats.org/officeDocument/2006/relationships/tags" Target="../tags/tag26.xml"/><Relationship Id="rId10" Type="http://schemas.openxmlformats.org/officeDocument/2006/relationships/image" Target="../media/image18.png"/><Relationship Id="rId1" Type="http://schemas.openxmlformats.org/officeDocument/2006/relationships/tags" Target="../tags/tag22.xml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tags" Target="../tags/tag32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22.png"/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tags" Target="../tags/tag33.xml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3.png"/><Relationship Id="rId2" Type="http://schemas.openxmlformats.org/officeDocument/2006/relationships/image" Target="../media/image3.png"/><Relationship Id="rId1" Type="http://schemas.openxmlformats.org/officeDocument/2006/relationships/tags" Target="../tags/tag3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7" Type="http://schemas.openxmlformats.org/officeDocument/2006/relationships/slideLayout" Target="../slideLayouts/slideLayout8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tags" Target="../tags/tag35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31.svg"/><Relationship Id="rId8" Type="http://schemas.openxmlformats.org/officeDocument/2006/relationships/image" Target="../media/image30.png"/><Relationship Id="rId7" Type="http://schemas.openxmlformats.org/officeDocument/2006/relationships/tags" Target="../tags/tag41.xml"/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image" Target="../media/image29.png"/><Relationship Id="rId3" Type="http://schemas.openxmlformats.org/officeDocument/2006/relationships/tags" Target="../tags/tag38.xml"/><Relationship Id="rId29" Type="http://schemas.openxmlformats.org/officeDocument/2006/relationships/notesSlide" Target="../notesSlides/notesSlide9.xml"/><Relationship Id="rId28" Type="http://schemas.openxmlformats.org/officeDocument/2006/relationships/slideLayout" Target="../slideLayouts/slideLayout8.xml"/><Relationship Id="rId27" Type="http://schemas.openxmlformats.org/officeDocument/2006/relationships/tags" Target="../tags/tag52.xml"/><Relationship Id="rId26" Type="http://schemas.openxmlformats.org/officeDocument/2006/relationships/image" Target="../media/image38.png"/><Relationship Id="rId25" Type="http://schemas.openxmlformats.org/officeDocument/2006/relationships/image" Target="../media/image37.png"/><Relationship Id="rId24" Type="http://schemas.openxmlformats.org/officeDocument/2006/relationships/tags" Target="../tags/tag51.xml"/><Relationship Id="rId23" Type="http://schemas.openxmlformats.org/officeDocument/2006/relationships/image" Target="../media/image36.svg"/><Relationship Id="rId22" Type="http://schemas.openxmlformats.org/officeDocument/2006/relationships/image" Target="../media/image35.png"/><Relationship Id="rId21" Type="http://schemas.openxmlformats.org/officeDocument/2006/relationships/tags" Target="../tags/tag50.xml"/><Relationship Id="rId20" Type="http://schemas.openxmlformats.org/officeDocument/2006/relationships/image" Target="../media/image34.png"/><Relationship Id="rId2" Type="http://schemas.openxmlformats.org/officeDocument/2006/relationships/tags" Target="../tags/tag37.xml"/><Relationship Id="rId19" Type="http://schemas.openxmlformats.org/officeDocument/2006/relationships/tags" Target="../tags/tag49.xml"/><Relationship Id="rId18" Type="http://schemas.openxmlformats.org/officeDocument/2006/relationships/image" Target="../media/image33.svg"/><Relationship Id="rId17" Type="http://schemas.openxmlformats.org/officeDocument/2006/relationships/image" Target="../media/image32.png"/><Relationship Id="rId16" Type="http://schemas.openxmlformats.org/officeDocument/2006/relationships/tags" Target="../tags/tag48.xml"/><Relationship Id="rId15" Type="http://schemas.openxmlformats.org/officeDocument/2006/relationships/tags" Target="../tags/tag47.xml"/><Relationship Id="rId14" Type="http://schemas.openxmlformats.org/officeDocument/2006/relationships/tags" Target="../tags/tag46.xml"/><Relationship Id="rId13" Type="http://schemas.openxmlformats.org/officeDocument/2006/relationships/tags" Target="../tags/tag45.xml"/><Relationship Id="rId12" Type="http://schemas.openxmlformats.org/officeDocument/2006/relationships/tags" Target="../tags/tag44.xml"/><Relationship Id="rId11" Type="http://schemas.openxmlformats.org/officeDocument/2006/relationships/tags" Target="../tags/tag43.xml"/><Relationship Id="rId10" Type="http://schemas.openxmlformats.org/officeDocument/2006/relationships/tags" Target="../tags/tag42.xml"/><Relationship Id="rId1" Type="http://schemas.openxmlformats.org/officeDocument/2006/relationships/tags" Target="../tags/tag3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40.png"/><Relationship Id="rId2" Type="http://schemas.openxmlformats.org/officeDocument/2006/relationships/tags" Target="../tags/tag54.xml"/><Relationship Id="rId1" Type="http://schemas.openxmlformats.org/officeDocument/2006/relationships/tags" Target="../tags/tag5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7" Type="http://schemas.openxmlformats.org/officeDocument/2006/relationships/slideLayout" Target="../slideLayouts/slideLayout8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Relationship Id="rId3" Type="http://schemas.openxmlformats.org/officeDocument/2006/relationships/image" Target="../media/image41.jpeg"/><Relationship Id="rId2" Type="http://schemas.openxmlformats.org/officeDocument/2006/relationships/tags" Target="../tags/tag56.xml"/><Relationship Id="rId1" Type="http://schemas.openxmlformats.org/officeDocument/2006/relationships/tags" Target="../tags/tag5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5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/Users/jolene/Desktop/KV/10. Windows kit Kv, leaflet/KV-5760X3240-空.jpgKV-5760X3240-空"/>
          <p:cNvPicPr>
            <a:picLocks noChangeAspect="1"/>
          </p:cNvPicPr>
          <p:nvPr/>
        </p:nvPicPr>
        <p:blipFill>
          <a:blip r:embed="rId1"/>
          <a:srcRect l="33978" r="11129"/>
          <a:stretch>
            <a:fillRect/>
          </a:stretch>
        </p:blipFill>
        <p:spPr>
          <a:xfrm>
            <a:off x="5478856" y="-20317"/>
            <a:ext cx="6712391" cy="6878317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7929" h="8125">
                <a:moveTo>
                  <a:pt x="7929" y="0"/>
                </a:moveTo>
                <a:cubicBezTo>
                  <a:pt x="5394" y="0"/>
                  <a:pt x="5394" y="0"/>
                  <a:pt x="5394" y="0"/>
                </a:cubicBezTo>
                <a:cubicBezTo>
                  <a:pt x="2523" y="0"/>
                  <a:pt x="2523" y="0"/>
                  <a:pt x="2523" y="0"/>
                </a:cubicBezTo>
                <a:cubicBezTo>
                  <a:pt x="2330" y="0"/>
                  <a:pt x="2330" y="0"/>
                  <a:pt x="2330" y="0"/>
                </a:cubicBezTo>
                <a:cubicBezTo>
                  <a:pt x="480" y="1528"/>
                  <a:pt x="480" y="1528"/>
                  <a:pt x="480" y="1528"/>
                </a:cubicBezTo>
                <a:cubicBezTo>
                  <a:pt x="182" y="1774"/>
                  <a:pt x="0" y="2140"/>
                  <a:pt x="0" y="2544"/>
                </a:cubicBezTo>
                <a:cubicBezTo>
                  <a:pt x="0" y="4029"/>
                  <a:pt x="0" y="4029"/>
                  <a:pt x="0" y="4029"/>
                </a:cubicBezTo>
                <a:cubicBezTo>
                  <a:pt x="0" y="4421"/>
                  <a:pt x="182" y="4795"/>
                  <a:pt x="480" y="5040"/>
                </a:cubicBezTo>
                <a:cubicBezTo>
                  <a:pt x="4212" y="8125"/>
                  <a:pt x="4212" y="8125"/>
                  <a:pt x="4212" y="8125"/>
                </a:cubicBezTo>
                <a:cubicBezTo>
                  <a:pt x="5394" y="8125"/>
                  <a:pt x="5394" y="8125"/>
                  <a:pt x="5394" y="8125"/>
                </a:cubicBezTo>
                <a:cubicBezTo>
                  <a:pt x="7929" y="8125"/>
                  <a:pt x="7929" y="8125"/>
                  <a:pt x="7929" y="8125"/>
                </a:cubicBezTo>
                <a:lnTo>
                  <a:pt x="7929" y="0"/>
                </a:lnTo>
                <a:close/>
              </a:path>
            </a:pathLst>
          </a:custGeom>
        </p:spPr>
      </p:pic>
      <p:sp>
        <p:nvSpPr>
          <p:cNvPr id="8" name="Freeform 6"/>
          <p:cNvSpPr/>
          <p:nvPr/>
        </p:nvSpPr>
        <p:spPr bwMode="auto">
          <a:xfrm>
            <a:off x="5478856" y="-20317"/>
            <a:ext cx="4566356" cy="6878317"/>
          </a:xfrm>
          <a:custGeom>
            <a:avLst/>
            <a:gdLst>
              <a:gd name="T0" fmla="*/ 3559 w 8132"/>
              <a:gd name="T1" fmla="*/ 4285 h 12246"/>
              <a:gd name="T2" fmla="*/ 8097 w 8132"/>
              <a:gd name="T3" fmla="*/ 541 h 12246"/>
              <a:gd name="T4" fmla="*/ 8132 w 8132"/>
              <a:gd name="T5" fmla="*/ 453 h 12246"/>
              <a:gd name="T6" fmla="*/ 8132 w 8132"/>
              <a:gd name="T7" fmla="*/ 0 h 12246"/>
              <a:gd name="T8" fmla="*/ 3513 w 8132"/>
              <a:gd name="T9" fmla="*/ 0 h 12246"/>
              <a:gd name="T10" fmla="*/ 724 w 8132"/>
              <a:gd name="T11" fmla="*/ 2303 h 12246"/>
              <a:gd name="T12" fmla="*/ 0 w 8132"/>
              <a:gd name="T13" fmla="*/ 3835 h 12246"/>
              <a:gd name="T14" fmla="*/ 0 w 8132"/>
              <a:gd name="T15" fmla="*/ 6072 h 12246"/>
              <a:gd name="T16" fmla="*/ 724 w 8132"/>
              <a:gd name="T17" fmla="*/ 7597 h 12246"/>
              <a:gd name="T18" fmla="*/ 6350 w 8132"/>
              <a:gd name="T19" fmla="*/ 12246 h 12246"/>
              <a:gd name="T20" fmla="*/ 8132 w 8132"/>
              <a:gd name="T21" fmla="*/ 12246 h 12246"/>
              <a:gd name="T22" fmla="*/ 8132 w 8132"/>
              <a:gd name="T23" fmla="*/ 9449 h 12246"/>
              <a:gd name="T24" fmla="*/ 8097 w 8132"/>
              <a:gd name="T25" fmla="*/ 9363 h 12246"/>
              <a:gd name="T26" fmla="*/ 3554 w 8132"/>
              <a:gd name="T27" fmla="*/ 5608 h 12246"/>
              <a:gd name="T28" fmla="*/ 3385 w 8132"/>
              <a:gd name="T29" fmla="*/ 5249 h 12246"/>
              <a:gd name="T30" fmla="*/ 3385 w 8132"/>
              <a:gd name="T31" fmla="*/ 4654 h 12246"/>
              <a:gd name="T32" fmla="*/ 3559 w 8132"/>
              <a:gd name="T33" fmla="*/ 4285 h 12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132" h="12246">
                <a:moveTo>
                  <a:pt x="3559" y="4285"/>
                </a:moveTo>
                <a:cubicBezTo>
                  <a:pt x="8097" y="541"/>
                  <a:pt x="8097" y="541"/>
                  <a:pt x="8097" y="541"/>
                </a:cubicBezTo>
                <a:cubicBezTo>
                  <a:pt x="8132" y="453"/>
                  <a:pt x="8132" y="453"/>
                  <a:pt x="8132" y="453"/>
                </a:cubicBezTo>
                <a:cubicBezTo>
                  <a:pt x="8132" y="0"/>
                  <a:pt x="8132" y="0"/>
                  <a:pt x="8132" y="0"/>
                </a:cubicBezTo>
                <a:cubicBezTo>
                  <a:pt x="3513" y="0"/>
                  <a:pt x="3513" y="0"/>
                  <a:pt x="3513" y="0"/>
                </a:cubicBezTo>
                <a:cubicBezTo>
                  <a:pt x="724" y="2303"/>
                  <a:pt x="724" y="2303"/>
                  <a:pt x="724" y="2303"/>
                </a:cubicBezTo>
                <a:cubicBezTo>
                  <a:pt x="274" y="2674"/>
                  <a:pt x="0" y="3226"/>
                  <a:pt x="0" y="3835"/>
                </a:cubicBezTo>
                <a:cubicBezTo>
                  <a:pt x="0" y="6072"/>
                  <a:pt x="0" y="6072"/>
                  <a:pt x="0" y="6072"/>
                </a:cubicBezTo>
                <a:cubicBezTo>
                  <a:pt x="0" y="6663"/>
                  <a:pt x="274" y="7227"/>
                  <a:pt x="724" y="7597"/>
                </a:cubicBezTo>
                <a:cubicBezTo>
                  <a:pt x="6350" y="12246"/>
                  <a:pt x="6350" y="12246"/>
                  <a:pt x="6350" y="12246"/>
                </a:cubicBezTo>
                <a:cubicBezTo>
                  <a:pt x="8132" y="12246"/>
                  <a:pt x="8132" y="12246"/>
                  <a:pt x="8132" y="12246"/>
                </a:cubicBezTo>
                <a:cubicBezTo>
                  <a:pt x="8132" y="9449"/>
                  <a:pt x="8132" y="9449"/>
                  <a:pt x="8132" y="9449"/>
                </a:cubicBezTo>
                <a:cubicBezTo>
                  <a:pt x="8097" y="9363"/>
                  <a:pt x="8097" y="9363"/>
                  <a:pt x="8097" y="9363"/>
                </a:cubicBezTo>
                <a:cubicBezTo>
                  <a:pt x="3554" y="5608"/>
                  <a:pt x="3554" y="5608"/>
                  <a:pt x="3554" y="5608"/>
                </a:cubicBezTo>
                <a:cubicBezTo>
                  <a:pt x="3446" y="5520"/>
                  <a:pt x="3385" y="5388"/>
                  <a:pt x="3385" y="5249"/>
                </a:cubicBezTo>
                <a:cubicBezTo>
                  <a:pt x="3385" y="4654"/>
                  <a:pt x="3385" y="4654"/>
                  <a:pt x="3385" y="4654"/>
                </a:cubicBezTo>
                <a:cubicBezTo>
                  <a:pt x="3385" y="4511"/>
                  <a:pt x="3449" y="4375"/>
                  <a:pt x="3559" y="4285"/>
                </a:cubicBezTo>
                <a:close/>
              </a:path>
            </a:pathLst>
          </a:custGeom>
          <a:gradFill>
            <a:gsLst>
              <a:gs pos="0">
                <a:srgbClr val="326FC8"/>
              </a:gs>
              <a:gs pos="100000">
                <a:srgbClr val="186FD2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10235" y="2390140"/>
            <a:ext cx="4868545" cy="64516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None/>
            </a:pPr>
            <a:r>
              <a:rPr lang="en-US" altLang="zh-CN" sz="3600" b="1" dirty="0">
                <a:solidFill>
                  <a:srgbClr val="051C0D"/>
                </a:solidFill>
                <a:latin typeface="Montserrat ExtraBold" panose="00000900000000000000" pitchFamily="34" charset="0"/>
                <a:ea typeface="Montserrat Bold" pitchFamily="34" charset="-122"/>
                <a:cs typeface="Montserrat ExtraBold" panose="00000900000000000000" pitchFamily="34" charset="0"/>
              </a:rPr>
              <a:t>FA27 Series</a:t>
            </a:r>
            <a:endParaRPr lang="en-US" altLang="zh-CN" sz="3600" b="1" dirty="0">
              <a:solidFill>
                <a:srgbClr val="051C0D"/>
              </a:solidFill>
              <a:latin typeface="Montserrat ExtraBold" panose="00000900000000000000" pitchFamily="34" charset="0"/>
              <a:ea typeface="Montserrat Bold" pitchFamily="34" charset="-122"/>
              <a:cs typeface="Montserrat ExtraBold" panose="00000900000000000000" pitchFamily="34" charset="0"/>
            </a:endParaRPr>
          </a:p>
        </p:txBody>
      </p:sp>
      <p:grpSp>
        <p:nvGrpSpPr>
          <p:cNvPr id="9" name="组合 25"/>
          <p:cNvGrpSpPr>
            <a:grpSpLocks noChangeAspect="1"/>
          </p:cNvGrpSpPr>
          <p:nvPr userDrawn="1"/>
        </p:nvGrpSpPr>
        <p:grpSpPr>
          <a:xfrm>
            <a:off x="696626" y="609524"/>
            <a:ext cx="1060743" cy="154921"/>
            <a:chOff x="1624" y="4123"/>
            <a:chExt cx="5876" cy="852"/>
          </a:xfrm>
          <a:solidFill>
            <a:schemeClr val="tx1"/>
          </a:solidFill>
        </p:grpSpPr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2665" y="4123"/>
              <a:ext cx="891" cy="834"/>
            </a:xfrm>
            <a:custGeom>
              <a:avLst/>
              <a:gdLst>
                <a:gd name="T0" fmla="*/ 96 w 145"/>
                <a:gd name="T1" fmla="*/ 86 h 136"/>
                <a:gd name="T2" fmla="*/ 48 w 145"/>
                <a:gd name="T3" fmla="*/ 86 h 136"/>
                <a:gd name="T4" fmla="*/ 47 w 145"/>
                <a:gd name="T5" fmla="*/ 85 h 136"/>
                <a:gd name="T6" fmla="*/ 69 w 145"/>
                <a:gd name="T7" fmla="*/ 30 h 136"/>
                <a:gd name="T8" fmla="*/ 71 w 145"/>
                <a:gd name="T9" fmla="*/ 28 h 136"/>
                <a:gd name="T10" fmla="*/ 73 w 145"/>
                <a:gd name="T11" fmla="*/ 28 h 136"/>
                <a:gd name="T12" fmla="*/ 76 w 145"/>
                <a:gd name="T13" fmla="*/ 30 h 136"/>
                <a:gd name="T14" fmla="*/ 97 w 145"/>
                <a:gd name="T15" fmla="*/ 85 h 136"/>
                <a:gd name="T16" fmla="*/ 96 w 145"/>
                <a:gd name="T17" fmla="*/ 86 h 136"/>
                <a:gd name="T18" fmla="*/ 144 w 145"/>
                <a:gd name="T19" fmla="*/ 134 h 136"/>
                <a:gd name="T20" fmla="*/ 93 w 145"/>
                <a:gd name="T21" fmla="*/ 10 h 136"/>
                <a:gd name="T22" fmla="*/ 77 w 145"/>
                <a:gd name="T23" fmla="*/ 0 h 136"/>
                <a:gd name="T24" fmla="*/ 68 w 145"/>
                <a:gd name="T25" fmla="*/ 0 h 136"/>
                <a:gd name="T26" fmla="*/ 51 w 145"/>
                <a:gd name="T27" fmla="*/ 12 h 136"/>
                <a:gd name="T28" fmla="*/ 0 w 145"/>
                <a:gd name="T29" fmla="*/ 134 h 136"/>
                <a:gd name="T30" fmla="*/ 1 w 145"/>
                <a:gd name="T31" fmla="*/ 136 h 136"/>
                <a:gd name="T32" fmla="*/ 28 w 145"/>
                <a:gd name="T33" fmla="*/ 136 h 136"/>
                <a:gd name="T34" fmla="*/ 29 w 145"/>
                <a:gd name="T35" fmla="*/ 135 h 136"/>
                <a:gd name="T36" fmla="*/ 39 w 145"/>
                <a:gd name="T37" fmla="*/ 111 h 136"/>
                <a:gd name="T38" fmla="*/ 39 w 145"/>
                <a:gd name="T39" fmla="*/ 110 h 136"/>
                <a:gd name="T40" fmla="*/ 105 w 145"/>
                <a:gd name="T41" fmla="*/ 110 h 136"/>
                <a:gd name="T42" fmla="*/ 106 w 145"/>
                <a:gd name="T43" fmla="*/ 111 h 136"/>
                <a:gd name="T44" fmla="*/ 115 w 145"/>
                <a:gd name="T45" fmla="*/ 135 h 136"/>
                <a:gd name="T46" fmla="*/ 117 w 145"/>
                <a:gd name="T47" fmla="*/ 136 h 136"/>
                <a:gd name="T48" fmla="*/ 143 w 145"/>
                <a:gd name="T49" fmla="*/ 136 h 136"/>
                <a:gd name="T50" fmla="*/ 144 w 145"/>
                <a:gd name="T51" fmla="*/ 13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" h="136">
                  <a:moveTo>
                    <a:pt x="96" y="86"/>
                  </a:move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7" y="86"/>
                    <a:pt x="47" y="85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29"/>
                    <a:pt x="70" y="28"/>
                    <a:pt x="71" y="28"/>
                  </a:cubicBezTo>
                  <a:cubicBezTo>
                    <a:pt x="73" y="28"/>
                    <a:pt x="73" y="28"/>
                    <a:pt x="73" y="28"/>
                  </a:cubicBezTo>
                  <a:cubicBezTo>
                    <a:pt x="75" y="28"/>
                    <a:pt x="76" y="29"/>
                    <a:pt x="76" y="30"/>
                  </a:cubicBezTo>
                  <a:cubicBezTo>
                    <a:pt x="97" y="85"/>
                    <a:pt x="97" y="85"/>
                    <a:pt x="97" y="85"/>
                  </a:cubicBezTo>
                  <a:cubicBezTo>
                    <a:pt x="97" y="86"/>
                    <a:pt x="97" y="86"/>
                    <a:pt x="96" y="86"/>
                  </a:cubicBezTo>
                  <a:moveTo>
                    <a:pt x="144" y="134"/>
                  </a:moveTo>
                  <a:cubicBezTo>
                    <a:pt x="144" y="133"/>
                    <a:pt x="93" y="10"/>
                    <a:pt x="93" y="10"/>
                  </a:cubicBezTo>
                  <a:cubicBezTo>
                    <a:pt x="90" y="3"/>
                    <a:pt x="83" y="0"/>
                    <a:pt x="77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1" y="0"/>
                    <a:pt x="54" y="4"/>
                    <a:pt x="51" y="12"/>
                  </a:cubicBezTo>
                  <a:cubicBezTo>
                    <a:pt x="51" y="12"/>
                    <a:pt x="1" y="134"/>
                    <a:pt x="0" y="134"/>
                  </a:cubicBezTo>
                  <a:cubicBezTo>
                    <a:pt x="0" y="135"/>
                    <a:pt x="0" y="136"/>
                    <a:pt x="1" y="136"/>
                  </a:cubicBezTo>
                  <a:cubicBezTo>
                    <a:pt x="28" y="136"/>
                    <a:pt x="28" y="136"/>
                    <a:pt x="28" y="136"/>
                  </a:cubicBezTo>
                  <a:cubicBezTo>
                    <a:pt x="28" y="136"/>
                    <a:pt x="29" y="136"/>
                    <a:pt x="29" y="135"/>
                  </a:cubicBezTo>
                  <a:cubicBezTo>
                    <a:pt x="29" y="135"/>
                    <a:pt x="37" y="114"/>
                    <a:pt x="39" y="111"/>
                  </a:cubicBezTo>
                  <a:cubicBezTo>
                    <a:pt x="39" y="110"/>
                    <a:pt x="39" y="110"/>
                    <a:pt x="39" y="110"/>
                  </a:cubicBezTo>
                  <a:cubicBezTo>
                    <a:pt x="105" y="110"/>
                    <a:pt x="105" y="110"/>
                    <a:pt x="105" y="110"/>
                  </a:cubicBezTo>
                  <a:cubicBezTo>
                    <a:pt x="105" y="110"/>
                    <a:pt x="106" y="110"/>
                    <a:pt x="106" y="111"/>
                  </a:cubicBezTo>
                  <a:cubicBezTo>
                    <a:pt x="107" y="114"/>
                    <a:pt x="115" y="134"/>
                    <a:pt x="115" y="135"/>
                  </a:cubicBezTo>
                  <a:cubicBezTo>
                    <a:pt x="116" y="136"/>
                    <a:pt x="116" y="136"/>
                    <a:pt x="117" y="136"/>
                  </a:cubicBezTo>
                  <a:cubicBezTo>
                    <a:pt x="143" y="136"/>
                    <a:pt x="143" y="136"/>
                    <a:pt x="143" y="136"/>
                  </a:cubicBezTo>
                  <a:cubicBezTo>
                    <a:pt x="144" y="136"/>
                    <a:pt x="145" y="135"/>
                    <a:pt x="144" y="13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lear Sans Bold" panose="020B0503030202090304" charset="0"/>
                <a:cs typeface="Clear Sans Bold" panose="020B0503030202090304" charset="0"/>
              </a:endParaRPr>
            </a:p>
          </p:txBody>
        </p:sp>
        <p:sp>
          <p:nvSpPr>
            <p:cNvPr id="11" name="Freeform 7"/>
            <p:cNvSpPr/>
            <p:nvPr/>
          </p:nvSpPr>
          <p:spPr bwMode="auto">
            <a:xfrm>
              <a:off x="4849" y="4123"/>
              <a:ext cx="693" cy="834"/>
            </a:xfrm>
            <a:custGeom>
              <a:avLst/>
              <a:gdLst>
                <a:gd name="T0" fmla="*/ 111 w 113"/>
                <a:gd name="T1" fmla="*/ 0 h 136"/>
                <a:gd name="T2" fmla="*/ 87 w 113"/>
                <a:gd name="T3" fmla="*/ 0 h 136"/>
                <a:gd name="T4" fmla="*/ 86 w 113"/>
                <a:gd name="T5" fmla="*/ 1 h 136"/>
                <a:gd name="T6" fmla="*/ 86 w 113"/>
                <a:gd name="T7" fmla="*/ 53 h 136"/>
                <a:gd name="T8" fmla="*/ 84 w 113"/>
                <a:gd name="T9" fmla="*/ 55 h 136"/>
                <a:gd name="T10" fmla="*/ 28 w 113"/>
                <a:gd name="T11" fmla="*/ 55 h 136"/>
                <a:gd name="T12" fmla="*/ 27 w 113"/>
                <a:gd name="T13" fmla="*/ 53 h 136"/>
                <a:gd name="T14" fmla="*/ 27 w 113"/>
                <a:gd name="T15" fmla="*/ 1 h 136"/>
                <a:gd name="T16" fmla="*/ 25 w 113"/>
                <a:gd name="T17" fmla="*/ 0 h 136"/>
                <a:gd name="T18" fmla="*/ 1 w 113"/>
                <a:gd name="T19" fmla="*/ 0 h 136"/>
                <a:gd name="T20" fmla="*/ 0 w 113"/>
                <a:gd name="T21" fmla="*/ 1 h 136"/>
                <a:gd name="T22" fmla="*/ 0 w 113"/>
                <a:gd name="T23" fmla="*/ 135 h 136"/>
                <a:gd name="T24" fmla="*/ 1 w 113"/>
                <a:gd name="T25" fmla="*/ 136 h 136"/>
                <a:gd name="T26" fmla="*/ 25 w 113"/>
                <a:gd name="T27" fmla="*/ 136 h 136"/>
                <a:gd name="T28" fmla="*/ 27 w 113"/>
                <a:gd name="T29" fmla="*/ 135 h 136"/>
                <a:gd name="T30" fmla="*/ 27 w 113"/>
                <a:gd name="T31" fmla="*/ 81 h 136"/>
                <a:gd name="T32" fmla="*/ 28 w 113"/>
                <a:gd name="T33" fmla="*/ 80 h 136"/>
                <a:gd name="T34" fmla="*/ 84 w 113"/>
                <a:gd name="T35" fmla="*/ 80 h 136"/>
                <a:gd name="T36" fmla="*/ 86 w 113"/>
                <a:gd name="T37" fmla="*/ 81 h 136"/>
                <a:gd name="T38" fmla="*/ 86 w 113"/>
                <a:gd name="T39" fmla="*/ 135 h 136"/>
                <a:gd name="T40" fmla="*/ 87 w 113"/>
                <a:gd name="T41" fmla="*/ 136 h 136"/>
                <a:gd name="T42" fmla="*/ 111 w 113"/>
                <a:gd name="T43" fmla="*/ 136 h 136"/>
                <a:gd name="T44" fmla="*/ 113 w 113"/>
                <a:gd name="T45" fmla="*/ 135 h 136"/>
                <a:gd name="T46" fmla="*/ 113 w 113"/>
                <a:gd name="T47" fmla="*/ 1 h 136"/>
                <a:gd name="T48" fmla="*/ 111 w 113"/>
                <a:gd name="T49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3" h="136">
                  <a:moveTo>
                    <a:pt x="111" y="0"/>
                  </a:moveTo>
                  <a:cubicBezTo>
                    <a:pt x="87" y="0"/>
                    <a:pt x="87" y="0"/>
                    <a:pt x="87" y="0"/>
                  </a:cubicBezTo>
                  <a:cubicBezTo>
                    <a:pt x="86" y="0"/>
                    <a:pt x="86" y="1"/>
                    <a:pt x="86" y="1"/>
                  </a:cubicBezTo>
                  <a:cubicBezTo>
                    <a:pt x="86" y="53"/>
                    <a:pt x="86" y="53"/>
                    <a:pt x="86" y="53"/>
                  </a:cubicBezTo>
                  <a:cubicBezTo>
                    <a:pt x="86" y="54"/>
                    <a:pt x="85" y="55"/>
                    <a:pt x="84" y="55"/>
                  </a:cubicBezTo>
                  <a:cubicBezTo>
                    <a:pt x="28" y="55"/>
                    <a:pt x="28" y="55"/>
                    <a:pt x="28" y="55"/>
                  </a:cubicBezTo>
                  <a:cubicBezTo>
                    <a:pt x="27" y="55"/>
                    <a:pt x="27" y="54"/>
                    <a:pt x="27" y="53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6" y="0"/>
                    <a:pt x="2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36"/>
                    <a:pt x="0" y="136"/>
                    <a:pt x="1" y="136"/>
                  </a:cubicBezTo>
                  <a:cubicBezTo>
                    <a:pt x="25" y="136"/>
                    <a:pt x="25" y="136"/>
                    <a:pt x="25" y="136"/>
                  </a:cubicBezTo>
                  <a:cubicBezTo>
                    <a:pt x="26" y="136"/>
                    <a:pt x="27" y="136"/>
                    <a:pt x="27" y="135"/>
                  </a:cubicBezTo>
                  <a:cubicBezTo>
                    <a:pt x="27" y="81"/>
                    <a:pt x="27" y="81"/>
                    <a:pt x="27" y="81"/>
                  </a:cubicBezTo>
                  <a:cubicBezTo>
                    <a:pt x="27" y="81"/>
                    <a:pt x="27" y="80"/>
                    <a:pt x="28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5" y="80"/>
                    <a:pt x="86" y="81"/>
                    <a:pt x="86" y="81"/>
                  </a:cubicBezTo>
                  <a:cubicBezTo>
                    <a:pt x="86" y="135"/>
                    <a:pt x="86" y="135"/>
                    <a:pt x="86" y="135"/>
                  </a:cubicBezTo>
                  <a:cubicBezTo>
                    <a:pt x="86" y="136"/>
                    <a:pt x="86" y="136"/>
                    <a:pt x="87" y="136"/>
                  </a:cubicBezTo>
                  <a:cubicBezTo>
                    <a:pt x="111" y="136"/>
                    <a:pt x="111" y="136"/>
                    <a:pt x="111" y="136"/>
                  </a:cubicBezTo>
                  <a:cubicBezTo>
                    <a:pt x="112" y="136"/>
                    <a:pt x="113" y="136"/>
                    <a:pt x="113" y="135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2" y="0"/>
                    <a:pt x="1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lear Sans Bold" panose="020B0503030202090304" charset="0"/>
                <a:cs typeface="Clear Sans Bold" panose="020B0503030202090304" charset="0"/>
              </a:endParaRPr>
            </a:p>
          </p:txBody>
        </p:sp>
        <p:sp>
          <p:nvSpPr>
            <p:cNvPr id="12" name="Freeform 8"/>
            <p:cNvSpPr/>
            <p:nvPr/>
          </p:nvSpPr>
          <p:spPr bwMode="auto">
            <a:xfrm>
              <a:off x="5838" y="4123"/>
              <a:ext cx="717" cy="852"/>
            </a:xfrm>
            <a:custGeom>
              <a:avLst/>
              <a:gdLst>
                <a:gd name="T0" fmla="*/ 116 w 117"/>
                <a:gd name="T1" fmla="*/ 0 h 139"/>
                <a:gd name="T2" fmla="*/ 91 w 117"/>
                <a:gd name="T3" fmla="*/ 0 h 139"/>
                <a:gd name="T4" fmla="*/ 90 w 117"/>
                <a:gd name="T5" fmla="*/ 1 h 139"/>
                <a:gd name="T6" fmla="*/ 90 w 117"/>
                <a:gd name="T7" fmla="*/ 77 h 139"/>
                <a:gd name="T8" fmla="*/ 59 w 117"/>
                <a:gd name="T9" fmla="*/ 114 h 139"/>
                <a:gd name="T10" fmla="*/ 27 w 117"/>
                <a:gd name="T11" fmla="*/ 77 h 139"/>
                <a:gd name="T12" fmla="*/ 27 w 117"/>
                <a:gd name="T13" fmla="*/ 1 h 139"/>
                <a:gd name="T14" fmla="*/ 26 w 117"/>
                <a:gd name="T15" fmla="*/ 0 h 139"/>
                <a:gd name="T16" fmla="*/ 1 w 117"/>
                <a:gd name="T17" fmla="*/ 0 h 139"/>
                <a:gd name="T18" fmla="*/ 0 w 117"/>
                <a:gd name="T19" fmla="*/ 1 h 139"/>
                <a:gd name="T20" fmla="*/ 0 w 117"/>
                <a:gd name="T21" fmla="*/ 77 h 139"/>
                <a:gd name="T22" fmla="*/ 59 w 117"/>
                <a:gd name="T23" fmla="*/ 139 h 139"/>
                <a:gd name="T24" fmla="*/ 117 w 117"/>
                <a:gd name="T25" fmla="*/ 77 h 139"/>
                <a:gd name="T26" fmla="*/ 117 w 117"/>
                <a:gd name="T27" fmla="*/ 1 h 139"/>
                <a:gd name="T28" fmla="*/ 116 w 117"/>
                <a:gd name="T29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" h="139">
                  <a:moveTo>
                    <a:pt x="116" y="0"/>
                  </a:moveTo>
                  <a:cubicBezTo>
                    <a:pt x="91" y="0"/>
                    <a:pt x="91" y="0"/>
                    <a:pt x="91" y="0"/>
                  </a:cubicBezTo>
                  <a:cubicBezTo>
                    <a:pt x="91" y="0"/>
                    <a:pt x="90" y="1"/>
                    <a:pt x="90" y="1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90" y="102"/>
                    <a:pt x="79" y="114"/>
                    <a:pt x="59" y="114"/>
                  </a:cubicBezTo>
                  <a:cubicBezTo>
                    <a:pt x="38" y="114"/>
                    <a:pt x="27" y="102"/>
                    <a:pt x="27" y="77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6" y="0"/>
                    <a:pt x="2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117"/>
                    <a:pt x="23" y="139"/>
                    <a:pt x="59" y="139"/>
                  </a:cubicBezTo>
                  <a:cubicBezTo>
                    <a:pt x="94" y="139"/>
                    <a:pt x="117" y="117"/>
                    <a:pt x="117" y="77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7" y="1"/>
                    <a:pt x="117" y="0"/>
                    <a:pt x="1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lear Sans Bold" panose="020B0503030202090304" charset="0"/>
                <a:cs typeface="Clear Sans Bold" panose="020B0503030202090304" charset="0"/>
              </a:endParaRPr>
            </a:p>
          </p:txBody>
        </p:sp>
        <p:sp>
          <p:nvSpPr>
            <p:cNvPr id="13" name="Freeform 9"/>
            <p:cNvSpPr>
              <a:spLocks noEditPoints="1"/>
            </p:cNvSpPr>
            <p:nvPr/>
          </p:nvSpPr>
          <p:spPr bwMode="auto">
            <a:xfrm>
              <a:off x="6856" y="4123"/>
              <a:ext cx="644" cy="834"/>
            </a:xfrm>
            <a:custGeom>
              <a:avLst/>
              <a:gdLst>
                <a:gd name="T0" fmla="*/ 55 w 105"/>
                <a:gd name="T1" fmla="*/ 113 h 136"/>
                <a:gd name="T2" fmla="*/ 28 w 105"/>
                <a:gd name="T3" fmla="*/ 113 h 136"/>
                <a:gd name="T4" fmla="*/ 27 w 105"/>
                <a:gd name="T5" fmla="*/ 112 h 136"/>
                <a:gd name="T6" fmla="*/ 27 w 105"/>
                <a:gd name="T7" fmla="*/ 77 h 136"/>
                <a:gd name="T8" fmla="*/ 28 w 105"/>
                <a:gd name="T9" fmla="*/ 75 h 136"/>
                <a:gd name="T10" fmla="*/ 54 w 105"/>
                <a:gd name="T11" fmla="*/ 75 h 136"/>
                <a:gd name="T12" fmla="*/ 76 w 105"/>
                <a:gd name="T13" fmla="*/ 94 h 136"/>
                <a:gd name="T14" fmla="*/ 55 w 105"/>
                <a:gd name="T15" fmla="*/ 113 h 136"/>
                <a:gd name="T16" fmla="*/ 27 w 105"/>
                <a:gd name="T17" fmla="*/ 24 h 136"/>
                <a:gd name="T18" fmla="*/ 28 w 105"/>
                <a:gd name="T19" fmla="*/ 23 h 136"/>
                <a:gd name="T20" fmla="*/ 51 w 105"/>
                <a:gd name="T21" fmla="*/ 23 h 136"/>
                <a:gd name="T22" fmla="*/ 70 w 105"/>
                <a:gd name="T23" fmla="*/ 39 h 136"/>
                <a:gd name="T24" fmla="*/ 51 w 105"/>
                <a:gd name="T25" fmla="*/ 54 h 136"/>
                <a:gd name="T26" fmla="*/ 28 w 105"/>
                <a:gd name="T27" fmla="*/ 54 h 136"/>
                <a:gd name="T28" fmla="*/ 27 w 105"/>
                <a:gd name="T29" fmla="*/ 53 h 136"/>
                <a:gd name="T30" fmla="*/ 27 w 105"/>
                <a:gd name="T31" fmla="*/ 24 h 136"/>
                <a:gd name="T32" fmla="*/ 81 w 105"/>
                <a:gd name="T33" fmla="*/ 63 h 136"/>
                <a:gd name="T34" fmla="*/ 81 w 105"/>
                <a:gd name="T35" fmla="*/ 63 h 136"/>
                <a:gd name="T36" fmla="*/ 81 w 105"/>
                <a:gd name="T37" fmla="*/ 61 h 136"/>
                <a:gd name="T38" fmla="*/ 81 w 105"/>
                <a:gd name="T39" fmla="*/ 61 h 136"/>
                <a:gd name="T40" fmla="*/ 97 w 105"/>
                <a:gd name="T41" fmla="*/ 35 h 136"/>
                <a:gd name="T42" fmla="*/ 56 w 105"/>
                <a:gd name="T43" fmla="*/ 0 h 136"/>
                <a:gd name="T44" fmla="*/ 1 w 105"/>
                <a:gd name="T45" fmla="*/ 0 h 136"/>
                <a:gd name="T46" fmla="*/ 0 w 105"/>
                <a:gd name="T47" fmla="*/ 1 h 136"/>
                <a:gd name="T48" fmla="*/ 0 w 105"/>
                <a:gd name="T49" fmla="*/ 126 h 136"/>
                <a:gd name="T50" fmla="*/ 0 w 105"/>
                <a:gd name="T51" fmla="*/ 135 h 136"/>
                <a:gd name="T52" fmla="*/ 1 w 105"/>
                <a:gd name="T53" fmla="*/ 136 h 136"/>
                <a:gd name="T54" fmla="*/ 57 w 105"/>
                <a:gd name="T55" fmla="*/ 136 h 136"/>
                <a:gd name="T56" fmla="*/ 91 w 105"/>
                <a:gd name="T57" fmla="*/ 126 h 136"/>
                <a:gd name="T58" fmla="*/ 105 w 105"/>
                <a:gd name="T59" fmla="*/ 95 h 136"/>
                <a:gd name="T60" fmla="*/ 81 w 105"/>
                <a:gd name="T61" fmla="*/ 63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5" h="136">
                  <a:moveTo>
                    <a:pt x="55" y="113"/>
                  </a:moveTo>
                  <a:cubicBezTo>
                    <a:pt x="28" y="113"/>
                    <a:pt x="28" y="113"/>
                    <a:pt x="28" y="113"/>
                  </a:cubicBezTo>
                  <a:cubicBezTo>
                    <a:pt x="27" y="113"/>
                    <a:pt x="27" y="113"/>
                    <a:pt x="27" y="112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7" y="76"/>
                    <a:pt x="27" y="75"/>
                    <a:pt x="28" y="75"/>
                  </a:cubicBezTo>
                  <a:cubicBezTo>
                    <a:pt x="54" y="75"/>
                    <a:pt x="54" y="75"/>
                    <a:pt x="54" y="75"/>
                  </a:cubicBezTo>
                  <a:cubicBezTo>
                    <a:pt x="67" y="75"/>
                    <a:pt x="76" y="83"/>
                    <a:pt x="76" y="94"/>
                  </a:cubicBezTo>
                  <a:cubicBezTo>
                    <a:pt x="76" y="106"/>
                    <a:pt x="67" y="113"/>
                    <a:pt x="55" y="113"/>
                  </a:cubicBezTo>
                  <a:moveTo>
                    <a:pt x="27" y="24"/>
                  </a:moveTo>
                  <a:cubicBezTo>
                    <a:pt x="27" y="24"/>
                    <a:pt x="27" y="23"/>
                    <a:pt x="28" y="23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62" y="23"/>
                    <a:pt x="70" y="29"/>
                    <a:pt x="70" y="39"/>
                  </a:cubicBezTo>
                  <a:cubicBezTo>
                    <a:pt x="70" y="47"/>
                    <a:pt x="62" y="54"/>
                    <a:pt x="51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7" y="54"/>
                    <a:pt x="27" y="54"/>
                    <a:pt x="27" y="53"/>
                  </a:cubicBezTo>
                  <a:lnTo>
                    <a:pt x="27" y="24"/>
                  </a:lnTo>
                  <a:close/>
                  <a:moveTo>
                    <a:pt x="81" y="63"/>
                  </a:moveTo>
                  <a:cubicBezTo>
                    <a:pt x="81" y="63"/>
                    <a:pt x="81" y="63"/>
                    <a:pt x="81" y="63"/>
                  </a:cubicBezTo>
                  <a:cubicBezTo>
                    <a:pt x="79" y="63"/>
                    <a:pt x="81" y="61"/>
                    <a:pt x="81" y="61"/>
                  </a:cubicBezTo>
                  <a:cubicBezTo>
                    <a:pt x="81" y="61"/>
                    <a:pt x="81" y="61"/>
                    <a:pt x="81" y="61"/>
                  </a:cubicBezTo>
                  <a:cubicBezTo>
                    <a:pt x="89" y="57"/>
                    <a:pt x="97" y="47"/>
                    <a:pt x="97" y="35"/>
                  </a:cubicBezTo>
                  <a:cubicBezTo>
                    <a:pt x="97" y="15"/>
                    <a:pt x="80" y="0"/>
                    <a:pt x="5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36"/>
                    <a:pt x="0" y="136"/>
                    <a:pt x="1" y="136"/>
                  </a:cubicBezTo>
                  <a:cubicBezTo>
                    <a:pt x="57" y="136"/>
                    <a:pt x="57" y="136"/>
                    <a:pt x="57" y="136"/>
                  </a:cubicBezTo>
                  <a:cubicBezTo>
                    <a:pt x="72" y="136"/>
                    <a:pt x="83" y="133"/>
                    <a:pt x="91" y="126"/>
                  </a:cubicBezTo>
                  <a:cubicBezTo>
                    <a:pt x="100" y="119"/>
                    <a:pt x="105" y="108"/>
                    <a:pt x="105" y="95"/>
                  </a:cubicBezTo>
                  <a:cubicBezTo>
                    <a:pt x="105" y="81"/>
                    <a:pt x="93" y="68"/>
                    <a:pt x="81" y="6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lear Sans Bold" panose="020B0503030202090304" charset="0"/>
                <a:cs typeface="Clear Sans Bold" panose="020B0503030202090304" charset="0"/>
              </a:endParaRPr>
            </a:p>
          </p:txBody>
        </p:sp>
        <p:sp>
          <p:nvSpPr>
            <p:cNvPr id="14" name="Freeform 10"/>
            <p:cNvSpPr/>
            <p:nvPr/>
          </p:nvSpPr>
          <p:spPr bwMode="auto">
            <a:xfrm>
              <a:off x="3758" y="4578"/>
              <a:ext cx="821" cy="379"/>
            </a:xfrm>
            <a:custGeom>
              <a:avLst/>
              <a:gdLst>
                <a:gd name="T0" fmla="*/ 88 w 134"/>
                <a:gd name="T1" fmla="*/ 5 h 62"/>
                <a:gd name="T2" fmla="*/ 76 w 134"/>
                <a:gd name="T3" fmla="*/ 0 h 62"/>
                <a:gd name="T4" fmla="*/ 59 w 134"/>
                <a:gd name="T5" fmla="*/ 0 h 62"/>
                <a:gd name="T6" fmla="*/ 47 w 134"/>
                <a:gd name="T7" fmla="*/ 5 h 62"/>
                <a:gd name="T8" fmla="*/ 1 w 134"/>
                <a:gd name="T9" fmla="*/ 61 h 62"/>
                <a:gd name="T10" fmla="*/ 2 w 134"/>
                <a:gd name="T11" fmla="*/ 62 h 62"/>
                <a:gd name="T12" fmla="*/ 33 w 134"/>
                <a:gd name="T13" fmla="*/ 62 h 62"/>
                <a:gd name="T14" fmla="*/ 33 w 134"/>
                <a:gd name="T15" fmla="*/ 62 h 62"/>
                <a:gd name="T16" fmla="*/ 62 w 134"/>
                <a:gd name="T17" fmla="*/ 27 h 62"/>
                <a:gd name="T18" fmla="*/ 65 w 134"/>
                <a:gd name="T19" fmla="*/ 26 h 62"/>
                <a:gd name="T20" fmla="*/ 70 w 134"/>
                <a:gd name="T21" fmla="*/ 26 h 62"/>
                <a:gd name="T22" fmla="*/ 72 w 134"/>
                <a:gd name="T23" fmla="*/ 27 h 62"/>
                <a:gd name="T24" fmla="*/ 101 w 134"/>
                <a:gd name="T25" fmla="*/ 62 h 62"/>
                <a:gd name="T26" fmla="*/ 102 w 134"/>
                <a:gd name="T27" fmla="*/ 62 h 62"/>
                <a:gd name="T28" fmla="*/ 133 w 134"/>
                <a:gd name="T29" fmla="*/ 62 h 62"/>
                <a:gd name="T30" fmla="*/ 134 w 134"/>
                <a:gd name="T31" fmla="*/ 61 h 62"/>
                <a:gd name="T32" fmla="*/ 88 w 134"/>
                <a:gd name="T33" fmla="*/ 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4" h="62">
                  <a:moveTo>
                    <a:pt x="88" y="5"/>
                  </a:moveTo>
                  <a:cubicBezTo>
                    <a:pt x="85" y="2"/>
                    <a:pt x="80" y="0"/>
                    <a:pt x="76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4" y="0"/>
                    <a:pt x="50" y="2"/>
                    <a:pt x="47" y="5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0" y="62"/>
                    <a:pt x="1" y="62"/>
                    <a:pt x="2" y="62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3" y="26"/>
                    <a:pt x="64" y="26"/>
                    <a:pt x="65" y="26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71" y="26"/>
                    <a:pt x="72" y="26"/>
                    <a:pt x="72" y="27"/>
                  </a:cubicBezTo>
                  <a:cubicBezTo>
                    <a:pt x="101" y="62"/>
                    <a:pt x="101" y="62"/>
                    <a:pt x="101" y="62"/>
                  </a:cubicBezTo>
                  <a:cubicBezTo>
                    <a:pt x="102" y="62"/>
                    <a:pt x="102" y="62"/>
                    <a:pt x="102" y="62"/>
                  </a:cubicBezTo>
                  <a:cubicBezTo>
                    <a:pt x="133" y="62"/>
                    <a:pt x="133" y="62"/>
                    <a:pt x="133" y="62"/>
                  </a:cubicBezTo>
                  <a:cubicBezTo>
                    <a:pt x="134" y="62"/>
                    <a:pt x="134" y="62"/>
                    <a:pt x="134" y="61"/>
                  </a:cubicBezTo>
                  <a:lnTo>
                    <a:pt x="88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lear Sans Bold" panose="020B0503030202090304" charset="0"/>
                <a:cs typeface="Clear Sans Bold" panose="020B0503030202090304" charset="0"/>
              </a:endParaRPr>
            </a:p>
          </p:txBody>
        </p:sp>
        <p:sp>
          <p:nvSpPr>
            <p:cNvPr id="15" name="Freeform 11"/>
            <p:cNvSpPr/>
            <p:nvPr/>
          </p:nvSpPr>
          <p:spPr bwMode="auto">
            <a:xfrm>
              <a:off x="3758" y="4123"/>
              <a:ext cx="821" cy="387"/>
            </a:xfrm>
            <a:custGeom>
              <a:avLst/>
              <a:gdLst>
                <a:gd name="T0" fmla="*/ 133 w 134"/>
                <a:gd name="T1" fmla="*/ 0 h 63"/>
                <a:gd name="T2" fmla="*/ 102 w 134"/>
                <a:gd name="T3" fmla="*/ 0 h 63"/>
                <a:gd name="T4" fmla="*/ 101 w 134"/>
                <a:gd name="T5" fmla="*/ 0 h 63"/>
                <a:gd name="T6" fmla="*/ 72 w 134"/>
                <a:gd name="T7" fmla="*/ 35 h 63"/>
                <a:gd name="T8" fmla="*/ 70 w 134"/>
                <a:gd name="T9" fmla="*/ 37 h 63"/>
                <a:gd name="T10" fmla="*/ 65 w 134"/>
                <a:gd name="T11" fmla="*/ 37 h 63"/>
                <a:gd name="T12" fmla="*/ 62 w 134"/>
                <a:gd name="T13" fmla="*/ 35 h 63"/>
                <a:gd name="T14" fmla="*/ 33 w 134"/>
                <a:gd name="T15" fmla="*/ 0 h 63"/>
                <a:gd name="T16" fmla="*/ 33 w 134"/>
                <a:gd name="T17" fmla="*/ 0 h 63"/>
                <a:gd name="T18" fmla="*/ 2 w 134"/>
                <a:gd name="T19" fmla="*/ 0 h 63"/>
                <a:gd name="T20" fmla="*/ 1 w 134"/>
                <a:gd name="T21" fmla="*/ 1 h 63"/>
                <a:gd name="T22" fmla="*/ 47 w 134"/>
                <a:gd name="T23" fmla="*/ 57 h 63"/>
                <a:gd name="T24" fmla="*/ 59 w 134"/>
                <a:gd name="T25" fmla="*/ 63 h 63"/>
                <a:gd name="T26" fmla="*/ 76 w 134"/>
                <a:gd name="T27" fmla="*/ 63 h 63"/>
                <a:gd name="T28" fmla="*/ 88 w 134"/>
                <a:gd name="T29" fmla="*/ 57 h 63"/>
                <a:gd name="T30" fmla="*/ 134 w 134"/>
                <a:gd name="T31" fmla="*/ 1 h 63"/>
                <a:gd name="T32" fmla="*/ 133 w 134"/>
                <a:gd name="T33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4" h="63">
                  <a:moveTo>
                    <a:pt x="133" y="0"/>
                  </a:moveTo>
                  <a:cubicBezTo>
                    <a:pt x="102" y="0"/>
                    <a:pt x="102" y="0"/>
                    <a:pt x="102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72" y="35"/>
                    <a:pt x="72" y="35"/>
                    <a:pt x="72" y="35"/>
                  </a:cubicBezTo>
                  <a:cubicBezTo>
                    <a:pt x="72" y="36"/>
                    <a:pt x="71" y="37"/>
                    <a:pt x="70" y="37"/>
                  </a:cubicBezTo>
                  <a:cubicBezTo>
                    <a:pt x="65" y="37"/>
                    <a:pt x="65" y="37"/>
                    <a:pt x="65" y="37"/>
                  </a:cubicBezTo>
                  <a:cubicBezTo>
                    <a:pt x="64" y="37"/>
                    <a:pt x="63" y="36"/>
                    <a:pt x="62" y="3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1" y="1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50" y="61"/>
                    <a:pt x="54" y="63"/>
                    <a:pt x="59" y="63"/>
                  </a:cubicBezTo>
                  <a:cubicBezTo>
                    <a:pt x="76" y="63"/>
                    <a:pt x="76" y="63"/>
                    <a:pt x="76" y="63"/>
                  </a:cubicBezTo>
                  <a:cubicBezTo>
                    <a:pt x="80" y="63"/>
                    <a:pt x="85" y="61"/>
                    <a:pt x="88" y="57"/>
                  </a:cubicBezTo>
                  <a:cubicBezTo>
                    <a:pt x="134" y="1"/>
                    <a:pt x="134" y="1"/>
                    <a:pt x="134" y="1"/>
                  </a:cubicBezTo>
                  <a:cubicBezTo>
                    <a:pt x="134" y="1"/>
                    <a:pt x="134" y="0"/>
                    <a:pt x="13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lear Sans Bold" panose="020B0503030202090304" charset="0"/>
                <a:cs typeface="Clear Sans Bold" panose="020B0503030202090304" charset="0"/>
              </a:endParaRPr>
            </a:p>
          </p:txBody>
        </p:sp>
        <p:sp>
          <p:nvSpPr>
            <p:cNvPr id="16" name="Freeform 12"/>
            <p:cNvSpPr/>
            <p:nvPr/>
          </p:nvSpPr>
          <p:spPr bwMode="auto">
            <a:xfrm>
              <a:off x="1624" y="4123"/>
              <a:ext cx="815" cy="834"/>
            </a:xfrm>
            <a:custGeom>
              <a:avLst/>
              <a:gdLst>
                <a:gd name="T0" fmla="*/ 124 w 133"/>
                <a:gd name="T1" fmla="*/ 0 h 136"/>
                <a:gd name="T2" fmla="*/ 116 w 133"/>
                <a:gd name="T3" fmla="*/ 0 h 136"/>
                <a:gd name="T4" fmla="*/ 101 w 133"/>
                <a:gd name="T5" fmla="*/ 10 h 136"/>
                <a:gd name="T6" fmla="*/ 66 w 133"/>
                <a:gd name="T7" fmla="*/ 68 h 136"/>
                <a:gd name="T8" fmla="*/ 66 w 133"/>
                <a:gd name="T9" fmla="*/ 68 h 136"/>
                <a:gd name="T10" fmla="*/ 66 w 133"/>
                <a:gd name="T11" fmla="*/ 68 h 136"/>
                <a:gd name="T12" fmla="*/ 66 w 133"/>
                <a:gd name="T13" fmla="*/ 68 h 136"/>
                <a:gd name="T14" fmla="*/ 66 w 133"/>
                <a:gd name="T15" fmla="*/ 68 h 136"/>
                <a:gd name="T16" fmla="*/ 31 w 133"/>
                <a:gd name="T17" fmla="*/ 10 h 136"/>
                <a:gd name="T18" fmla="*/ 17 w 133"/>
                <a:gd name="T19" fmla="*/ 0 h 136"/>
                <a:gd name="T20" fmla="*/ 9 w 133"/>
                <a:gd name="T21" fmla="*/ 0 h 136"/>
                <a:gd name="T22" fmla="*/ 0 w 133"/>
                <a:gd name="T23" fmla="*/ 11 h 136"/>
                <a:gd name="T24" fmla="*/ 0 w 133"/>
                <a:gd name="T25" fmla="*/ 134 h 136"/>
                <a:gd name="T26" fmla="*/ 2 w 133"/>
                <a:gd name="T27" fmla="*/ 136 h 136"/>
                <a:gd name="T28" fmla="*/ 24 w 133"/>
                <a:gd name="T29" fmla="*/ 136 h 136"/>
                <a:gd name="T30" fmla="*/ 26 w 133"/>
                <a:gd name="T31" fmla="*/ 134 h 136"/>
                <a:gd name="T32" fmla="*/ 26 w 133"/>
                <a:gd name="T33" fmla="*/ 45 h 136"/>
                <a:gd name="T34" fmla="*/ 26 w 133"/>
                <a:gd name="T35" fmla="*/ 45 h 136"/>
                <a:gd name="T36" fmla="*/ 57 w 133"/>
                <a:gd name="T37" fmla="*/ 98 h 136"/>
                <a:gd name="T38" fmla="*/ 64 w 133"/>
                <a:gd name="T39" fmla="*/ 103 h 136"/>
                <a:gd name="T40" fmla="*/ 69 w 133"/>
                <a:gd name="T41" fmla="*/ 103 h 136"/>
                <a:gd name="T42" fmla="*/ 76 w 133"/>
                <a:gd name="T43" fmla="*/ 98 h 136"/>
                <a:gd name="T44" fmla="*/ 107 w 133"/>
                <a:gd name="T45" fmla="*/ 46 h 136"/>
                <a:gd name="T46" fmla="*/ 107 w 133"/>
                <a:gd name="T47" fmla="*/ 46 h 136"/>
                <a:gd name="T48" fmla="*/ 107 w 133"/>
                <a:gd name="T49" fmla="*/ 46 h 136"/>
                <a:gd name="T50" fmla="*/ 107 w 133"/>
                <a:gd name="T51" fmla="*/ 134 h 136"/>
                <a:gd name="T52" fmla="*/ 109 w 133"/>
                <a:gd name="T53" fmla="*/ 136 h 136"/>
                <a:gd name="T54" fmla="*/ 131 w 133"/>
                <a:gd name="T55" fmla="*/ 136 h 136"/>
                <a:gd name="T56" fmla="*/ 133 w 133"/>
                <a:gd name="T57" fmla="*/ 134 h 136"/>
                <a:gd name="T58" fmla="*/ 133 w 133"/>
                <a:gd name="T59" fmla="*/ 11 h 136"/>
                <a:gd name="T60" fmla="*/ 124 w 133"/>
                <a:gd name="T61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3" h="136">
                  <a:moveTo>
                    <a:pt x="124" y="0"/>
                  </a:moveTo>
                  <a:cubicBezTo>
                    <a:pt x="116" y="0"/>
                    <a:pt x="116" y="0"/>
                    <a:pt x="116" y="0"/>
                  </a:cubicBezTo>
                  <a:cubicBezTo>
                    <a:pt x="106" y="0"/>
                    <a:pt x="107" y="1"/>
                    <a:pt x="101" y="10"/>
                  </a:cubicBezTo>
                  <a:cubicBezTo>
                    <a:pt x="90" y="30"/>
                    <a:pt x="67" y="68"/>
                    <a:pt x="66" y="68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6" y="68"/>
                    <a:pt x="43" y="30"/>
                    <a:pt x="31" y="10"/>
                  </a:cubicBezTo>
                  <a:cubicBezTo>
                    <a:pt x="26" y="1"/>
                    <a:pt x="26" y="0"/>
                    <a:pt x="17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" y="0"/>
                    <a:pt x="0" y="5"/>
                    <a:pt x="0" y="11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0" y="135"/>
                    <a:pt x="1" y="136"/>
                    <a:pt x="2" y="136"/>
                  </a:cubicBezTo>
                  <a:cubicBezTo>
                    <a:pt x="24" y="136"/>
                    <a:pt x="24" y="136"/>
                    <a:pt x="24" y="136"/>
                  </a:cubicBezTo>
                  <a:cubicBezTo>
                    <a:pt x="25" y="136"/>
                    <a:pt x="26" y="135"/>
                    <a:pt x="26" y="134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8" y="101"/>
                    <a:pt x="61" y="103"/>
                    <a:pt x="64" y="103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72" y="103"/>
                    <a:pt x="74" y="101"/>
                    <a:pt x="76" y="98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134"/>
                    <a:pt x="107" y="134"/>
                    <a:pt x="107" y="134"/>
                  </a:cubicBezTo>
                  <a:cubicBezTo>
                    <a:pt x="107" y="135"/>
                    <a:pt x="108" y="136"/>
                    <a:pt x="109" y="136"/>
                  </a:cubicBezTo>
                  <a:cubicBezTo>
                    <a:pt x="131" y="136"/>
                    <a:pt x="131" y="136"/>
                    <a:pt x="131" y="136"/>
                  </a:cubicBezTo>
                  <a:cubicBezTo>
                    <a:pt x="132" y="136"/>
                    <a:pt x="133" y="135"/>
                    <a:pt x="133" y="134"/>
                  </a:cubicBezTo>
                  <a:cubicBezTo>
                    <a:pt x="133" y="11"/>
                    <a:pt x="133" y="11"/>
                    <a:pt x="133" y="11"/>
                  </a:cubicBezTo>
                  <a:cubicBezTo>
                    <a:pt x="133" y="5"/>
                    <a:pt x="132" y="0"/>
                    <a:pt x="12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lear Sans Bold" panose="020B0503030202090304" charset="0"/>
                <a:cs typeface="Clear Sans Bold" panose="020B0503030202090304" charset="0"/>
              </a:endParaRPr>
            </a:p>
          </p:txBody>
        </p:sp>
      </p:grpSp>
      <p:sp>
        <p:nvSpPr>
          <p:cNvPr id="2" name="A More Flexible Platform for Indoor LED Projects"/>
          <p:cNvSpPr/>
          <p:nvPr/>
        </p:nvSpPr>
        <p:spPr>
          <a:xfrm>
            <a:off x="610235" y="3082925"/>
            <a:ext cx="4387850" cy="67246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100" dirty="0">
                <a:solidFill>
                  <a:schemeClr val="tx1"/>
                </a:solidFill>
                <a:latin typeface="Montserrat Regular" panose="00000400000000000000" pitchFamily="34" charset="0"/>
                <a:ea typeface="Montserrat ExtraLight" panose="00000300000000000000" pitchFamily="34" charset="-122"/>
                <a:cs typeface="Montserrat Regular" panose="00000400000000000000" pitchFamily="34" charset="0"/>
              </a:rPr>
              <a:t>New Generation Multi-use Indoor LED Products</a:t>
            </a:r>
            <a:endParaRPr lang="en-US" sz="2100" dirty="0">
              <a:solidFill>
                <a:schemeClr val="tx1"/>
              </a:solidFill>
              <a:latin typeface="Montserrat Regular" panose="00000400000000000000" pitchFamily="34" charset="0"/>
              <a:ea typeface="Montserrat ExtraLight" panose="00000300000000000000" pitchFamily="34" charset="-122"/>
              <a:cs typeface="Montserrat Regular" panose="00000400000000000000" pitchFamily="34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610235" y="5949315"/>
            <a:ext cx="1876425" cy="22987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cused on What Matters MostDisplay  Structure  Delivery Efficiency"/>
          <p:cNvSpPr/>
          <p:nvPr/>
        </p:nvSpPr>
        <p:spPr>
          <a:xfrm>
            <a:off x="4743450" y="2644775"/>
            <a:ext cx="6797040" cy="8839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Nexa Black" panose="00000A00000000000000" charset="0"/>
                <a:ea typeface="Montserrat Bold" pitchFamily="34" charset="-122"/>
                <a:cs typeface="Nexa Black" panose="00000A00000000000000" charset="0"/>
              </a:rPr>
              <a:t>Focused on What Matters Most:</a:t>
            </a:r>
            <a:br>
              <a:rPr lang="en-US" sz="2400" b="1" dirty="0">
                <a:solidFill>
                  <a:srgbClr val="000000"/>
                </a:solidFill>
                <a:latin typeface="Nexa Black" panose="00000A00000000000000" charset="0"/>
                <a:ea typeface="Montserrat Bold" pitchFamily="34" charset="-122"/>
                <a:cs typeface="Nexa Black" panose="00000A00000000000000" charset="0"/>
              </a:rPr>
            </a:br>
            <a:r>
              <a:rPr lang="en-US" sz="2400" b="1" dirty="0">
                <a:solidFill>
                  <a:srgbClr val="000000"/>
                </a:solidFill>
                <a:latin typeface="Nexa Black" panose="00000A00000000000000" charset="0"/>
                <a:ea typeface="Montserrat Bold" pitchFamily="34" charset="-122"/>
                <a:cs typeface="Nexa Black" panose="00000A00000000000000" charset="0"/>
              </a:rPr>
              <a:t>Display · Structure · Delivery Efficiency</a:t>
            </a:r>
            <a:endParaRPr lang="en-US" sz="2400" dirty="0">
              <a:latin typeface="Nexa Black" panose="00000A00000000000000" charset="0"/>
              <a:cs typeface="Nexa Black" panose="00000A00000000000000" charset="0"/>
            </a:endParaRPr>
          </a:p>
        </p:txBody>
      </p:sp>
      <p:sp>
        <p:nvSpPr>
          <p:cNvPr id="8" name="Designed for real indoor project needs"/>
          <p:cNvSpPr/>
          <p:nvPr/>
        </p:nvSpPr>
        <p:spPr>
          <a:xfrm>
            <a:off x="5425123" y="3528695"/>
            <a:ext cx="5111750" cy="3238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3975"/>
              </a:lnSpc>
              <a:buNone/>
            </a:pPr>
            <a:r>
              <a:rPr lang="en-US" sz="2100" dirty="0">
                <a:solidFill>
                  <a:srgbClr val="051C0D"/>
                </a:solidFill>
                <a:latin typeface="Nexa" panose="00000500000000000000" pitchFamily="2" charset="0"/>
                <a:ea typeface="Montserrat ExtraLight" panose="00000300000000000000" pitchFamily="34" charset="-122"/>
                <a:cs typeface="Nexa" panose="00000500000000000000" pitchFamily="2" charset="0"/>
              </a:rPr>
              <a:t>Born for engineering displays</a:t>
            </a:r>
            <a:endParaRPr lang="en-US" sz="2100" dirty="0">
              <a:solidFill>
                <a:srgbClr val="051C0D"/>
              </a:solidFill>
              <a:latin typeface="Nexa" panose="00000500000000000000" pitchFamily="2" charset="0"/>
              <a:ea typeface="Montserrat ExtraLight" panose="00000300000000000000" pitchFamily="34" charset="-122"/>
              <a:cs typeface="Nexa" panose="00000500000000000000" pitchFamily="2" charset="0"/>
            </a:endParaRPr>
          </a:p>
        </p:txBody>
      </p:sp>
      <p:grpSp>
        <p:nvGrpSpPr>
          <p:cNvPr id="9" name="组合 25"/>
          <p:cNvGrpSpPr>
            <a:grpSpLocks noChangeAspect="1"/>
          </p:cNvGrpSpPr>
          <p:nvPr userDrawn="1"/>
        </p:nvGrpSpPr>
        <p:grpSpPr>
          <a:xfrm>
            <a:off x="10356215" y="609600"/>
            <a:ext cx="1329690" cy="194310"/>
            <a:chOff x="1624" y="4123"/>
            <a:chExt cx="5876" cy="852"/>
          </a:xfrm>
          <a:solidFill>
            <a:schemeClr val="tx1"/>
          </a:solidFill>
        </p:grpSpPr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2665" y="4123"/>
              <a:ext cx="891" cy="834"/>
            </a:xfrm>
            <a:custGeom>
              <a:avLst/>
              <a:gdLst>
                <a:gd name="T0" fmla="*/ 96 w 145"/>
                <a:gd name="T1" fmla="*/ 86 h 136"/>
                <a:gd name="T2" fmla="*/ 48 w 145"/>
                <a:gd name="T3" fmla="*/ 86 h 136"/>
                <a:gd name="T4" fmla="*/ 47 w 145"/>
                <a:gd name="T5" fmla="*/ 85 h 136"/>
                <a:gd name="T6" fmla="*/ 69 w 145"/>
                <a:gd name="T7" fmla="*/ 30 h 136"/>
                <a:gd name="T8" fmla="*/ 71 w 145"/>
                <a:gd name="T9" fmla="*/ 28 h 136"/>
                <a:gd name="T10" fmla="*/ 73 w 145"/>
                <a:gd name="T11" fmla="*/ 28 h 136"/>
                <a:gd name="T12" fmla="*/ 76 w 145"/>
                <a:gd name="T13" fmla="*/ 30 h 136"/>
                <a:gd name="T14" fmla="*/ 97 w 145"/>
                <a:gd name="T15" fmla="*/ 85 h 136"/>
                <a:gd name="T16" fmla="*/ 96 w 145"/>
                <a:gd name="T17" fmla="*/ 86 h 136"/>
                <a:gd name="T18" fmla="*/ 144 w 145"/>
                <a:gd name="T19" fmla="*/ 134 h 136"/>
                <a:gd name="T20" fmla="*/ 93 w 145"/>
                <a:gd name="T21" fmla="*/ 10 h 136"/>
                <a:gd name="T22" fmla="*/ 77 w 145"/>
                <a:gd name="T23" fmla="*/ 0 h 136"/>
                <a:gd name="T24" fmla="*/ 68 w 145"/>
                <a:gd name="T25" fmla="*/ 0 h 136"/>
                <a:gd name="T26" fmla="*/ 51 w 145"/>
                <a:gd name="T27" fmla="*/ 12 h 136"/>
                <a:gd name="T28" fmla="*/ 0 w 145"/>
                <a:gd name="T29" fmla="*/ 134 h 136"/>
                <a:gd name="T30" fmla="*/ 1 w 145"/>
                <a:gd name="T31" fmla="*/ 136 h 136"/>
                <a:gd name="T32" fmla="*/ 28 w 145"/>
                <a:gd name="T33" fmla="*/ 136 h 136"/>
                <a:gd name="T34" fmla="*/ 29 w 145"/>
                <a:gd name="T35" fmla="*/ 135 h 136"/>
                <a:gd name="T36" fmla="*/ 39 w 145"/>
                <a:gd name="T37" fmla="*/ 111 h 136"/>
                <a:gd name="T38" fmla="*/ 39 w 145"/>
                <a:gd name="T39" fmla="*/ 110 h 136"/>
                <a:gd name="T40" fmla="*/ 105 w 145"/>
                <a:gd name="T41" fmla="*/ 110 h 136"/>
                <a:gd name="T42" fmla="*/ 106 w 145"/>
                <a:gd name="T43" fmla="*/ 111 h 136"/>
                <a:gd name="T44" fmla="*/ 115 w 145"/>
                <a:gd name="T45" fmla="*/ 135 h 136"/>
                <a:gd name="T46" fmla="*/ 117 w 145"/>
                <a:gd name="T47" fmla="*/ 136 h 136"/>
                <a:gd name="T48" fmla="*/ 143 w 145"/>
                <a:gd name="T49" fmla="*/ 136 h 136"/>
                <a:gd name="T50" fmla="*/ 144 w 145"/>
                <a:gd name="T51" fmla="*/ 13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" h="136">
                  <a:moveTo>
                    <a:pt x="96" y="86"/>
                  </a:move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7" y="86"/>
                    <a:pt x="47" y="85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29"/>
                    <a:pt x="70" y="28"/>
                    <a:pt x="71" y="28"/>
                  </a:cubicBezTo>
                  <a:cubicBezTo>
                    <a:pt x="73" y="28"/>
                    <a:pt x="73" y="28"/>
                    <a:pt x="73" y="28"/>
                  </a:cubicBezTo>
                  <a:cubicBezTo>
                    <a:pt x="75" y="28"/>
                    <a:pt x="76" y="29"/>
                    <a:pt x="76" y="30"/>
                  </a:cubicBezTo>
                  <a:cubicBezTo>
                    <a:pt x="97" y="85"/>
                    <a:pt x="97" y="85"/>
                    <a:pt x="97" y="85"/>
                  </a:cubicBezTo>
                  <a:cubicBezTo>
                    <a:pt x="97" y="86"/>
                    <a:pt x="97" y="86"/>
                    <a:pt x="96" y="86"/>
                  </a:cubicBezTo>
                  <a:moveTo>
                    <a:pt x="144" y="134"/>
                  </a:moveTo>
                  <a:cubicBezTo>
                    <a:pt x="144" y="133"/>
                    <a:pt x="93" y="10"/>
                    <a:pt x="93" y="10"/>
                  </a:cubicBezTo>
                  <a:cubicBezTo>
                    <a:pt x="90" y="3"/>
                    <a:pt x="83" y="0"/>
                    <a:pt x="77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1" y="0"/>
                    <a:pt x="54" y="4"/>
                    <a:pt x="51" y="12"/>
                  </a:cubicBezTo>
                  <a:cubicBezTo>
                    <a:pt x="51" y="12"/>
                    <a:pt x="1" y="134"/>
                    <a:pt x="0" y="134"/>
                  </a:cubicBezTo>
                  <a:cubicBezTo>
                    <a:pt x="0" y="135"/>
                    <a:pt x="0" y="136"/>
                    <a:pt x="1" y="136"/>
                  </a:cubicBezTo>
                  <a:cubicBezTo>
                    <a:pt x="28" y="136"/>
                    <a:pt x="28" y="136"/>
                    <a:pt x="28" y="136"/>
                  </a:cubicBezTo>
                  <a:cubicBezTo>
                    <a:pt x="28" y="136"/>
                    <a:pt x="29" y="136"/>
                    <a:pt x="29" y="135"/>
                  </a:cubicBezTo>
                  <a:cubicBezTo>
                    <a:pt x="29" y="135"/>
                    <a:pt x="37" y="114"/>
                    <a:pt x="39" y="111"/>
                  </a:cubicBezTo>
                  <a:cubicBezTo>
                    <a:pt x="39" y="110"/>
                    <a:pt x="39" y="110"/>
                    <a:pt x="39" y="110"/>
                  </a:cubicBezTo>
                  <a:cubicBezTo>
                    <a:pt x="105" y="110"/>
                    <a:pt x="105" y="110"/>
                    <a:pt x="105" y="110"/>
                  </a:cubicBezTo>
                  <a:cubicBezTo>
                    <a:pt x="105" y="110"/>
                    <a:pt x="106" y="110"/>
                    <a:pt x="106" y="111"/>
                  </a:cubicBezTo>
                  <a:cubicBezTo>
                    <a:pt x="107" y="114"/>
                    <a:pt x="115" y="134"/>
                    <a:pt x="115" y="135"/>
                  </a:cubicBezTo>
                  <a:cubicBezTo>
                    <a:pt x="116" y="136"/>
                    <a:pt x="116" y="136"/>
                    <a:pt x="117" y="136"/>
                  </a:cubicBezTo>
                  <a:cubicBezTo>
                    <a:pt x="143" y="136"/>
                    <a:pt x="143" y="136"/>
                    <a:pt x="143" y="136"/>
                  </a:cubicBezTo>
                  <a:cubicBezTo>
                    <a:pt x="144" y="136"/>
                    <a:pt x="145" y="135"/>
                    <a:pt x="144" y="13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lear Sans Bold" panose="020B0503030202090304" charset="0"/>
                <a:cs typeface="Clear Sans Bold" panose="020B0503030202090304" charset="0"/>
              </a:endParaRPr>
            </a:p>
          </p:txBody>
        </p:sp>
        <p:sp>
          <p:nvSpPr>
            <p:cNvPr id="11" name="Freeform 7"/>
            <p:cNvSpPr/>
            <p:nvPr/>
          </p:nvSpPr>
          <p:spPr bwMode="auto">
            <a:xfrm>
              <a:off x="4849" y="4123"/>
              <a:ext cx="693" cy="834"/>
            </a:xfrm>
            <a:custGeom>
              <a:avLst/>
              <a:gdLst>
                <a:gd name="T0" fmla="*/ 111 w 113"/>
                <a:gd name="T1" fmla="*/ 0 h 136"/>
                <a:gd name="T2" fmla="*/ 87 w 113"/>
                <a:gd name="T3" fmla="*/ 0 h 136"/>
                <a:gd name="T4" fmla="*/ 86 w 113"/>
                <a:gd name="T5" fmla="*/ 1 h 136"/>
                <a:gd name="T6" fmla="*/ 86 w 113"/>
                <a:gd name="T7" fmla="*/ 53 h 136"/>
                <a:gd name="T8" fmla="*/ 84 w 113"/>
                <a:gd name="T9" fmla="*/ 55 h 136"/>
                <a:gd name="T10" fmla="*/ 28 w 113"/>
                <a:gd name="T11" fmla="*/ 55 h 136"/>
                <a:gd name="T12" fmla="*/ 27 w 113"/>
                <a:gd name="T13" fmla="*/ 53 h 136"/>
                <a:gd name="T14" fmla="*/ 27 w 113"/>
                <a:gd name="T15" fmla="*/ 1 h 136"/>
                <a:gd name="T16" fmla="*/ 25 w 113"/>
                <a:gd name="T17" fmla="*/ 0 h 136"/>
                <a:gd name="T18" fmla="*/ 1 w 113"/>
                <a:gd name="T19" fmla="*/ 0 h 136"/>
                <a:gd name="T20" fmla="*/ 0 w 113"/>
                <a:gd name="T21" fmla="*/ 1 h 136"/>
                <a:gd name="T22" fmla="*/ 0 w 113"/>
                <a:gd name="T23" fmla="*/ 135 h 136"/>
                <a:gd name="T24" fmla="*/ 1 w 113"/>
                <a:gd name="T25" fmla="*/ 136 h 136"/>
                <a:gd name="T26" fmla="*/ 25 w 113"/>
                <a:gd name="T27" fmla="*/ 136 h 136"/>
                <a:gd name="T28" fmla="*/ 27 w 113"/>
                <a:gd name="T29" fmla="*/ 135 h 136"/>
                <a:gd name="T30" fmla="*/ 27 w 113"/>
                <a:gd name="T31" fmla="*/ 81 h 136"/>
                <a:gd name="T32" fmla="*/ 28 w 113"/>
                <a:gd name="T33" fmla="*/ 80 h 136"/>
                <a:gd name="T34" fmla="*/ 84 w 113"/>
                <a:gd name="T35" fmla="*/ 80 h 136"/>
                <a:gd name="T36" fmla="*/ 86 w 113"/>
                <a:gd name="T37" fmla="*/ 81 h 136"/>
                <a:gd name="T38" fmla="*/ 86 w 113"/>
                <a:gd name="T39" fmla="*/ 135 h 136"/>
                <a:gd name="T40" fmla="*/ 87 w 113"/>
                <a:gd name="T41" fmla="*/ 136 h 136"/>
                <a:gd name="T42" fmla="*/ 111 w 113"/>
                <a:gd name="T43" fmla="*/ 136 h 136"/>
                <a:gd name="T44" fmla="*/ 113 w 113"/>
                <a:gd name="T45" fmla="*/ 135 h 136"/>
                <a:gd name="T46" fmla="*/ 113 w 113"/>
                <a:gd name="T47" fmla="*/ 1 h 136"/>
                <a:gd name="T48" fmla="*/ 111 w 113"/>
                <a:gd name="T49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3" h="136">
                  <a:moveTo>
                    <a:pt x="111" y="0"/>
                  </a:moveTo>
                  <a:cubicBezTo>
                    <a:pt x="87" y="0"/>
                    <a:pt x="87" y="0"/>
                    <a:pt x="87" y="0"/>
                  </a:cubicBezTo>
                  <a:cubicBezTo>
                    <a:pt x="86" y="0"/>
                    <a:pt x="86" y="1"/>
                    <a:pt x="86" y="1"/>
                  </a:cubicBezTo>
                  <a:cubicBezTo>
                    <a:pt x="86" y="53"/>
                    <a:pt x="86" y="53"/>
                    <a:pt x="86" y="53"/>
                  </a:cubicBezTo>
                  <a:cubicBezTo>
                    <a:pt x="86" y="54"/>
                    <a:pt x="85" y="55"/>
                    <a:pt x="84" y="55"/>
                  </a:cubicBezTo>
                  <a:cubicBezTo>
                    <a:pt x="28" y="55"/>
                    <a:pt x="28" y="55"/>
                    <a:pt x="28" y="55"/>
                  </a:cubicBezTo>
                  <a:cubicBezTo>
                    <a:pt x="27" y="55"/>
                    <a:pt x="27" y="54"/>
                    <a:pt x="27" y="53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6" y="0"/>
                    <a:pt x="2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36"/>
                    <a:pt x="0" y="136"/>
                    <a:pt x="1" y="136"/>
                  </a:cubicBezTo>
                  <a:cubicBezTo>
                    <a:pt x="25" y="136"/>
                    <a:pt x="25" y="136"/>
                    <a:pt x="25" y="136"/>
                  </a:cubicBezTo>
                  <a:cubicBezTo>
                    <a:pt x="26" y="136"/>
                    <a:pt x="27" y="136"/>
                    <a:pt x="27" y="135"/>
                  </a:cubicBezTo>
                  <a:cubicBezTo>
                    <a:pt x="27" y="81"/>
                    <a:pt x="27" y="81"/>
                    <a:pt x="27" y="81"/>
                  </a:cubicBezTo>
                  <a:cubicBezTo>
                    <a:pt x="27" y="81"/>
                    <a:pt x="27" y="80"/>
                    <a:pt x="28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5" y="80"/>
                    <a:pt x="86" y="81"/>
                    <a:pt x="86" y="81"/>
                  </a:cubicBezTo>
                  <a:cubicBezTo>
                    <a:pt x="86" y="135"/>
                    <a:pt x="86" y="135"/>
                    <a:pt x="86" y="135"/>
                  </a:cubicBezTo>
                  <a:cubicBezTo>
                    <a:pt x="86" y="136"/>
                    <a:pt x="86" y="136"/>
                    <a:pt x="87" y="136"/>
                  </a:cubicBezTo>
                  <a:cubicBezTo>
                    <a:pt x="111" y="136"/>
                    <a:pt x="111" y="136"/>
                    <a:pt x="111" y="136"/>
                  </a:cubicBezTo>
                  <a:cubicBezTo>
                    <a:pt x="112" y="136"/>
                    <a:pt x="113" y="136"/>
                    <a:pt x="113" y="135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2" y="0"/>
                    <a:pt x="1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lear Sans Bold" panose="020B0503030202090304" charset="0"/>
                <a:cs typeface="Clear Sans Bold" panose="020B0503030202090304" charset="0"/>
              </a:endParaRPr>
            </a:p>
          </p:txBody>
        </p:sp>
        <p:sp>
          <p:nvSpPr>
            <p:cNvPr id="12" name="Freeform 8"/>
            <p:cNvSpPr/>
            <p:nvPr/>
          </p:nvSpPr>
          <p:spPr bwMode="auto">
            <a:xfrm>
              <a:off x="5838" y="4123"/>
              <a:ext cx="717" cy="852"/>
            </a:xfrm>
            <a:custGeom>
              <a:avLst/>
              <a:gdLst>
                <a:gd name="T0" fmla="*/ 116 w 117"/>
                <a:gd name="T1" fmla="*/ 0 h 139"/>
                <a:gd name="T2" fmla="*/ 91 w 117"/>
                <a:gd name="T3" fmla="*/ 0 h 139"/>
                <a:gd name="T4" fmla="*/ 90 w 117"/>
                <a:gd name="T5" fmla="*/ 1 h 139"/>
                <a:gd name="T6" fmla="*/ 90 w 117"/>
                <a:gd name="T7" fmla="*/ 77 h 139"/>
                <a:gd name="T8" fmla="*/ 59 w 117"/>
                <a:gd name="T9" fmla="*/ 114 h 139"/>
                <a:gd name="T10" fmla="*/ 27 w 117"/>
                <a:gd name="T11" fmla="*/ 77 h 139"/>
                <a:gd name="T12" fmla="*/ 27 w 117"/>
                <a:gd name="T13" fmla="*/ 1 h 139"/>
                <a:gd name="T14" fmla="*/ 26 w 117"/>
                <a:gd name="T15" fmla="*/ 0 h 139"/>
                <a:gd name="T16" fmla="*/ 1 w 117"/>
                <a:gd name="T17" fmla="*/ 0 h 139"/>
                <a:gd name="T18" fmla="*/ 0 w 117"/>
                <a:gd name="T19" fmla="*/ 1 h 139"/>
                <a:gd name="T20" fmla="*/ 0 w 117"/>
                <a:gd name="T21" fmla="*/ 77 h 139"/>
                <a:gd name="T22" fmla="*/ 59 w 117"/>
                <a:gd name="T23" fmla="*/ 139 h 139"/>
                <a:gd name="T24" fmla="*/ 117 w 117"/>
                <a:gd name="T25" fmla="*/ 77 h 139"/>
                <a:gd name="T26" fmla="*/ 117 w 117"/>
                <a:gd name="T27" fmla="*/ 1 h 139"/>
                <a:gd name="T28" fmla="*/ 116 w 117"/>
                <a:gd name="T29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" h="139">
                  <a:moveTo>
                    <a:pt x="116" y="0"/>
                  </a:moveTo>
                  <a:cubicBezTo>
                    <a:pt x="91" y="0"/>
                    <a:pt x="91" y="0"/>
                    <a:pt x="91" y="0"/>
                  </a:cubicBezTo>
                  <a:cubicBezTo>
                    <a:pt x="91" y="0"/>
                    <a:pt x="90" y="1"/>
                    <a:pt x="90" y="1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90" y="102"/>
                    <a:pt x="79" y="114"/>
                    <a:pt x="59" y="114"/>
                  </a:cubicBezTo>
                  <a:cubicBezTo>
                    <a:pt x="38" y="114"/>
                    <a:pt x="27" y="102"/>
                    <a:pt x="27" y="77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6" y="0"/>
                    <a:pt x="2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117"/>
                    <a:pt x="23" y="139"/>
                    <a:pt x="59" y="139"/>
                  </a:cubicBezTo>
                  <a:cubicBezTo>
                    <a:pt x="94" y="139"/>
                    <a:pt x="117" y="117"/>
                    <a:pt x="117" y="77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7" y="1"/>
                    <a:pt x="117" y="0"/>
                    <a:pt x="1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lear Sans Bold" panose="020B0503030202090304" charset="0"/>
                <a:cs typeface="Clear Sans Bold" panose="020B0503030202090304" charset="0"/>
              </a:endParaRPr>
            </a:p>
          </p:txBody>
        </p:sp>
        <p:sp>
          <p:nvSpPr>
            <p:cNvPr id="13" name="Freeform 9"/>
            <p:cNvSpPr>
              <a:spLocks noEditPoints="1"/>
            </p:cNvSpPr>
            <p:nvPr/>
          </p:nvSpPr>
          <p:spPr bwMode="auto">
            <a:xfrm>
              <a:off x="6856" y="4123"/>
              <a:ext cx="644" cy="834"/>
            </a:xfrm>
            <a:custGeom>
              <a:avLst/>
              <a:gdLst>
                <a:gd name="T0" fmla="*/ 55 w 105"/>
                <a:gd name="T1" fmla="*/ 113 h 136"/>
                <a:gd name="T2" fmla="*/ 28 w 105"/>
                <a:gd name="T3" fmla="*/ 113 h 136"/>
                <a:gd name="T4" fmla="*/ 27 w 105"/>
                <a:gd name="T5" fmla="*/ 112 h 136"/>
                <a:gd name="T6" fmla="*/ 27 w 105"/>
                <a:gd name="T7" fmla="*/ 77 h 136"/>
                <a:gd name="T8" fmla="*/ 28 w 105"/>
                <a:gd name="T9" fmla="*/ 75 h 136"/>
                <a:gd name="T10" fmla="*/ 54 w 105"/>
                <a:gd name="T11" fmla="*/ 75 h 136"/>
                <a:gd name="T12" fmla="*/ 76 w 105"/>
                <a:gd name="T13" fmla="*/ 94 h 136"/>
                <a:gd name="T14" fmla="*/ 55 w 105"/>
                <a:gd name="T15" fmla="*/ 113 h 136"/>
                <a:gd name="T16" fmla="*/ 27 w 105"/>
                <a:gd name="T17" fmla="*/ 24 h 136"/>
                <a:gd name="T18" fmla="*/ 28 w 105"/>
                <a:gd name="T19" fmla="*/ 23 h 136"/>
                <a:gd name="T20" fmla="*/ 51 w 105"/>
                <a:gd name="T21" fmla="*/ 23 h 136"/>
                <a:gd name="T22" fmla="*/ 70 w 105"/>
                <a:gd name="T23" fmla="*/ 39 h 136"/>
                <a:gd name="T24" fmla="*/ 51 w 105"/>
                <a:gd name="T25" fmla="*/ 54 h 136"/>
                <a:gd name="T26" fmla="*/ 28 w 105"/>
                <a:gd name="T27" fmla="*/ 54 h 136"/>
                <a:gd name="T28" fmla="*/ 27 w 105"/>
                <a:gd name="T29" fmla="*/ 53 h 136"/>
                <a:gd name="T30" fmla="*/ 27 w 105"/>
                <a:gd name="T31" fmla="*/ 24 h 136"/>
                <a:gd name="T32" fmla="*/ 81 w 105"/>
                <a:gd name="T33" fmla="*/ 63 h 136"/>
                <a:gd name="T34" fmla="*/ 81 w 105"/>
                <a:gd name="T35" fmla="*/ 63 h 136"/>
                <a:gd name="T36" fmla="*/ 81 w 105"/>
                <a:gd name="T37" fmla="*/ 61 h 136"/>
                <a:gd name="T38" fmla="*/ 81 w 105"/>
                <a:gd name="T39" fmla="*/ 61 h 136"/>
                <a:gd name="T40" fmla="*/ 97 w 105"/>
                <a:gd name="T41" fmla="*/ 35 h 136"/>
                <a:gd name="T42" fmla="*/ 56 w 105"/>
                <a:gd name="T43" fmla="*/ 0 h 136"/>
                <a:gd name="T44" fmla="*/ 1 w 105"/>
                <a:gd name="T45" fmla="*/ 0 h 136"/>
                <a:gd name="T46" fmla="*/ 0 w 105"/>
                <a:gd name="T47" fmla="*/ 1 h 136"/>
                <a:gd name="T48" fmla="*/ 0 w 105"/>
                <a:gd name="T49" fmla="*/ 126 h 136"/>
                <a:gd name="T50" fmla="*/ 0 w 105"/>
                <a:gd name="T51" fmla="*/ 135 h 136"/>
                <a:gd name="T52" fmla="*/ 1 w 105"/>
                <a:gd name="T53" fmla="*/ 136 h 136"/>
                <a:gd name="T54" fmla="*/ 57 w 105"/>
                <a:gd name="T55" fmla="*/ 136 h 136"/>
                <a:gd name="T56" fmla="*/ 91 w 105"/>
                <a:gd name="T57" fmla="*/ 126 h 136"/>
                <a:gd name="T58" fmla="*/ 105 w 105"/>
                <a:gd name="T59" fmla="*/ 95 h 136"/>
                <a:gd name="T60" fmla="*/ 81 w 105"/>
                <a:gd name="T61" fmla="*/ 63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5" h="136">
                  <a:moveTo>
                    <a:pt x="55" y="113"/>
                  </a:moveTo>
                  <a:cubicBezTo>
                    <a:pt x="28" y="113"/>
                    <a:pt x="28" y="113"/>
                    <a:pt x="28" y="113"/>
                  </a:cubicBezTo>
                  <a:cubicBezTo>
                    <a:pt x="27" y="113"/>
                    <a:pt x="27" y="113"/>
                    <a:pt x="27" y="112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7" y="76"/>
                    <a:pt x="27" y="75"/>
                    <a:pt x="28" y="75"/>
                  </a:cubicBezTo>
                  <a:cubicBezTo>
                    <a:pt x="54" y="75"/>
                    <a:pt x="54" y="75"/>
                    <a:pt x="54" y="75"/>
                  </a:cubicBezTo>
                  <a:cubicBezTo>
                    <a:pt x="67" y="75"/>
                    <a:pt x="76" y="83"/>
                    <a:pt x="76" y="94"/>
                  </a:cubicBezTo>
                  <a:cubicBezTo>
                    <a:pt x="76" y="106"/>
                    <a:pt x="67" y="113"/>
                    <a:pt x="55" y="113"/>
                  </a:cubicBezTo>
                  <a:moveTo>
                    <a:pt x="27" y="24"/>
                  </a:moveTo>
                  <a:cubicBezTo>
                    <a:pt x="27" y="24"/>
                    <a:pt x="27" y="23"/>
                    <a:pt x="28" y="23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62" y="23"/>
                    <a:pt x="70" y="29"/>
                    <a:pt x="70" y="39"/>
                  </a:cubicBezTo>
                  <a:cubicBezTo>
                    <a:pt x="70" y="47"/>
                    <a:pt x="62" y="54"/>
                    <a:pt x="51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7" y="54"/>
                    <a:pt x="27" y="54"/>
                    <a:pt x="27" y="53"/>
                  </a:cubicBezTo>
                  <a:lnTo>
                    <a:pt x="27" y="24"/>
                  </a:lnTo>
                  <a:close/>
                  <a:moveTo>
                    <a:pt x="81" y="63"/>
                  </a:moveTo>
                  <a:cubicBezTo>
                    <a:pt x="81" y="63"/>
                    <a:pt x="81" y="63"/>
                    <a:pt x="81" y="63"/>
                  </a:cubicBezTo>
                  <a:cubicBezTo>
                    <a:pt x="79" y="63"/>
                    <a:pt x="81" y="61"/>
                    <a:pt x="81" y="61"/>
                  </a:cubicBezTo>
                  <a:cubicBezTo>
                    <a:pt x="81" y="61"/>
                    <a:pt x="81" y="61"/>
                    <a:pt x="81" y="61"/>
                  </a:cubicBezTo>
                  <a:cubicBezTo>
                    <a:pt x="89" y="57"/>
                    <a:pt x="97" y="47"/>
                    <a:pt x="97" y="35"/>
                  </a:cubicBezTo>
                  <a:cubicBezTo>
                    <a:pt x="97" y="15"/>
                    <a:pt x="80" y="0"/>
                    <a:pt x="5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36"/>
                    <a:pt x="0" y="136"/>
                    <a:pt x="1" y="136"/>
                  </a:cubicBezTo>
                  <a:cubicBezTo>
                    <a:pt x="57" y="136"/>
                    <a:pt x="57" y="136"/>
                    <a:pt x="57" y="136"/>
                  </a:cubicBezTo>
                  <a:cubicBezTo>
                    <a:pt x="72" y="136"/>
                    <a:pt x="83" y="133"/>
                    <a:pt x="91" y="126"/>
                  </a:cubicBezTo>
                  <a:cubicBezTo>
                    <a:pt x="100" y="119"/>
                    <a:pt x="105" y="108"/>
                    <a:pt x="105" y="95"/>
                  </a:cubicBezTo>
                  <a:cubicBezTo>
                    <a:pt x="105" y="81"/>
                    <a:pt x="93" y="68"/>
                    <a:pt x="81" y="6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lear Sans Bold" panose="020B0503030202090304" charset="0"/>
                <a:cs typeface="Clear Sans Bold" panose="020B0503030202090304" charset="0"/>
              </a:endParaRPr>
            </a:p>
          </p:txBody>
        </p:sp>
        <p:sp>
          <p:nvSpPr>
            <p:cNvPr id="6" name="Freeform 10"/>
            <p:cNvSpPr/>
            <p:nvPr/>
          </p:nvSpPr>
          <p:spPr bwMode="auto">
            <a:xfrm>
              <a:off x="3758" y="4578"/>
              <a:ext cx="821" cy="379"/>
            </a:xfrm>
            <a:custGeom>
              <a:avLst/>
              <a:gdLst>
                <a:gd name="T0" fmla="*/ 88 w 134"/>
                <a:gd name="T1" fmla="*/ 5 h 62"/>
                <a:gd name="T2" fmla="*/ 76 w 134"/>
                <a:gd name="T3" fmla="*/ 0 h 62"/>
                <a:gd name="T4" fmla="*/ 59 w 134"/>
                <a:gd name="T5" fmla="*/ 0 h 62"/>
                <a:gd name="T6" fmla="*/ 47 w 134"/>
                <a:gd name="T7" fmla="*/ 5 h 62"/>
                <a:gd name="T8" fmla="*/ 1 w 134"/>
                <a:gd name="T9" fmla="*/ 61 h 62"/>
                <a:gd name="T10" fmla="*/ 2 w 134"/>
                <a:gd name="T11" fmla="*/ 62 h 62"/>
                <a:gd name="T12" fmla="*/ 33 w 134"/>
                <a:gd name="T13" fmla="*/ 62 h 62"/>
                <a:gd name="T14" fmla="*/ 33 w 134"/>
                <a:gd name="T15" fmla="*/ 62 h 62"/>
                <a:gd name="T16" fmla="*/ 62 w 134"/>
                <a:gd name="T17" fmla="*/ 27 h 62"/>
                <a:gd name="T18" fmla="*/ 65 w 134"/>
                <a:gd name="T19" fmla="*/ 26 h 62"/>
                <a:gd name="T20" fmla="*/ 70 w 134"/>
                <a:gd name="T21" fmla="*/ 26 h 62"/>
                <a:gd name="T22" fmla="*/ 72 w 134"/>
                <a:gd name="T23" fmla="*/ 27 h 62"/>
                <a:gd name="T24" fmla="*/ 101 w 134"/>
                <a:gd name="T25" fmla="*/ 62 h 62"/>
                <a:gd name="T26" fmla="*/ 102 w 134"/>
                <a:gd name="T27" fmla="*/ 62 h 62"/>
                <a:gd name="T28" fmla="*/ 133 w 134"/>
                <a:gd name="T29" fmla="*/ 62 h 62"/>
                <a:gd name="T30" fmla="*/ 134 w 134"/>
                <a:gd name="T31" fmla="*/ 61 h 62"/>
                <a:gd name="T32" fmla="*/ 88 w 134"/>
                <a:gd name="T33" fmla="*/ 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4" h="62">
                  <a:moveTo>
                    <a:pt x="88" y="5"/>
                  </a:moveTo>
                  <a:cubicBezTo>
                    <a:pt x="85" y="2"/>
                    <a:pt x="80" y="0"/>
                    <a:pt x="76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4" y="0"/>
                    <a:pt x="50" y="2"/>
                    <a:pt x="47" y="5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0" y="62"/>
                    <a:pt x="1" y="62"/>
                    <a:pt x="2" y="62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3" y="26"/>
                    <a:pt x="64" y="26"/>
                    <a:pt x="65" y="26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71" y="26"/>
                    <a:pt x="72" y="26"/>
                    <a:pt x="72" y="27"/>
                  </a:cubicBezTo>
                  <a:cubicBezTo>
                    <a:pt x="101" y="62"/>
                    <a:pt x="101" y="62"/>
                    <a:pt x="101" y="62"/>
                  </a:cubicBezTo>
                  <a:cubicBezTo>
                    <a:pt x="102" y="62"/>
                    <a:pt x="102" y="62"/>
                    <a:pt x="102" y="62"/>
                  </a:cubicBezTo>
                  <a:cubicBezTo>
                    <a:pt x="133" y="62"/>
                    <a:pt x="133" y="62"/>
                    <a:pt x="133" y="62"/>
                  </a:cubicBezTo>
                  <a:cubicBezTo>
                    <a:pt x="134" y="62"/>
                    <a:pt x="134" y="62"/>
                    <a:pt x="134" y="61"/>
                  </a:cubicBezTo>
                  <a:lnTo>
                    <a:pt x="88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lear Sans Bold" panose="020B0503030202090304" charset="0"/>
                <a:cs typeface="Clear Sans Bold" panose="020B0503030202090304" charset="0"/>
              </a:endParaRPr>
            </a:p>
          </p:txBody>
        </p:sp>
        <p:sp>
          <p:nvSpPr>
            <p:cNvPr id="15" name="Freeform 11"/>
            <p:cNvSpPr/>
            <p:nvPr/>
          </p:nvSpPr>
          <p:spPr bwMode="auto">
            <a:xfrm>
              <a:off x="3758" y="4123"/>
              <a:ext cx="821" cy="387"/>
            </a:xfrm>
            <a:custGeom>
              <a:avLst/>
              <a:gdLst>
                <a:gd name="T0" fmla="*/ 133 w 134"/>
                <a:gd name="T1" fmla="*/ 0 h 63"/>
                <a:gd name="T2" fmla="*/ 102 w 134"/>
                <a:gd name="T3" fmla="*/ 0 h 63"/>
                <a:gd name="T4" fmla="*/ 101 w 134"/>
                <a:gd name="T5" fmla="*/ 0 h 63"/>
                <a:gd name="T6" fmla="*/ 72 w 134"/>
                <a:gd name="T7" fmla="*/ 35 h 63"/>
                <a:gd name="T8" fmla="*/ 70 w 134"/>
                <a:gd name="T9" fmla="*/ 37 h 63"/>
                <a:gd name="T10" fmla="*/ 65 w 134"/>
                <a:gd name="T11" fmla="*/ 37 h 63"/>
                <a:gd name="T12" fmla="*/ 62 w 134"/>
                <a:gd name="T13" fmla="*/ 35 h 63"/>
                <a:gd name="T14" fmla="*/ 33 w 134"/>
                <a:gd name="T15" fmla="*/ 0 h 63"/>
                <a:gd name="T16" fmla="*/ 33 w 134"/>
                <a:gd name="T17" fmla="*/ 0 h 63"/>
                <a:gd name="T18" fmla="*/ 2 w 134"/>
                <a:gd name="T19" fmla="*/ 0 h 63"/>
                <a:gd name="T20" fmla="*/ 1 w 134"/>
                <a:gd name="T21" fmla="*/ 1 h 63"/>
                <a:gd name="T22" fmla="*/ 47 w 134"/>
                <a:gd name="T23" fmla="*/ 57 h 63"/>
                <a:gd name="T24" fmla="*/ 59 w 134"/>
                <a:gd name="T25" fmla="*/ 63 h 63"/>
                <a:gd name="T26" fmla="*/ 76 w 134"/>
                <a:gd name="T27" fmla="*/ 63 h 63"/>
                <a:gd name="T28" fmla="*/ 88 w 134"/>
                <a:gd name="T29" fmla="*/ 57 h 63"/>
                <a:gd name="T30" fmla="*/ 134 w 134"/>
                <a:gd name="T31" fmla="*/ 1 h 63"/>
                <a:gd name="T32" fmla="*/ 133 w 134"/>
                <a:gd name="T33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4" h="63">
                  <a:moveTo>
                    <a:pt x="133" y="0"/>
                  </a:moveTo>
                  <a:cubicBezTo>
                    <a:pt x="102" y="0"/>
                    <a:pt x="102" y="0"/>
                    <a:pt x="102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72" y="35"/>
                    <a:pt x="72" y="35"/>
                    <a:pt x="72" y="35"/>
                  </a:cubicBezTo>
                  <a:cubicBezTo>
                    <a:pt x="72" y="36"/>
                    <a:pt x="71" y="37"/>
                    <a:pt x="70" y="37"/>
                  </a:cubicBezTo>
                  <a:cubicBezTo>
                    <a:pt x="65" y="37"/>
                    <a:pt x="65" y="37"/>
                    <a:pt x="65" y="37"/>
                  </a:cubicBezTo>
                  <a:cubicBezTo>
                    <a:pt x="64" y="37"/>
                    <a:pt x="63" y="36"/>
                    <a:pt x="62" y="3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1" y="1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50" y="61"/>
                    <a:pt x="54" y="63"/>
                    <a:pt x="59" y="63"/>
                  </a:cubicBezTo>
                  <a:cubicBezTo>
                    <a:pt x="76" y="63"/>
                    <a:pt x="76" y="63"/>
                    <a:pt x="76" y="63"/>
                  </a:cubicBezTo>
                  <a:cubicBezTo>
                    <a:pt x="80" y="63"/>
                    <a:pt x="85" y="61"/>
                    <a:pt x="88" y="57"/>
                  </a:cubicBezTo>
                  <a:cubicBezTo>
                    <a:pt x="134" y="1"/>
                    <a:pt x="134" y="1"/>
                    <a:pt x="134" y="1"/>
                  </a:cubicBezTo>
                  <a:cubicBezTo>
                    <a:pt x="134" y="1"/>
                    <a:pt x="134" y="0"/>
                    <a:pt x="13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lear Sans Bold" panose="020B0503030202090304" charset="0"/>
                <a:cs typeface="Clear Sans Bold" panose="020B0503030202090304" charset="0"/>
              </a:endParaRPr>
            </a:p>
          </p:txBody>
        </p:sp>
        <p:sp>
          <p:nvSpPr>
            <p:cNvPr id="16" name="Freeform 12"/>
            <p:cNvSpPr/>
            <p:nvPr/>
          </p:nvSpPr>
          <p:spPr bwMode="auto">
            <a:xfrm>
              <a:off x="1624" y="4123"/>
              <a:ext cx="815" cy="834"/>
            </a:xfrm>
            <a:custGeom>
              <a:avLst/>
              <a:gdLst>
                <a:gd name="T0" fmla="*/ 124 w 133"/>
                <a:gd name="T1" fmla="*/ 0 h 136"/>
                <a:gd name="T2" fmla="*/ 116 w 133"/>
                <a:gd name="T3" fmla="*/ 0 h 136"/>
                <a:gd name="T4" fmla="*/ 101 w 133"/>
                <a:gd name="T5" fmla="*/ 10 h 136"/>
                <a:gd name="T6" fmla="*/ 66 w 133"/>
                <a:gd name="T7" fmla="*/ 68 h 136"/>
                <a:gd name="T8" fmla="*/ 66 w 133"/>
                <a:gd name="T9" fmla="*/ 68 h 136"/>
                <a:gd name="T10" fmla="*/ 66 w 133"/>
                <a:gd name="T11" fmla="*/ 68 h 136"/>
                <a:gd name="T12" fmla="*/ 66 w 133"/>
                <a:gd name="T13" fmla="*/ 68 h 136"/>
                <a:gd name="T14" fmla="*/ 66 w 133"/>
                <a:gd name="T15" fmla="*/ 68 h 136"/>
                <a:gd name="T16" fmla="*/ 31 w 133"/>
                <a:gd name="T17" fmla="*/ 10 h 136"/>
                <a:gd name="T18" fmla="*/ 17 w 133"/>
                <a:gd name="T19" fmla="*/ 0 h 136"/>
                <a:gd name="T20" fmla="*/ 9 w 133"/>
                <a:gd name="T21" fmla="*/ 0 h 136"/>
                <a:gd name="T22" fmla="*/ 0 w 133"/>
                <a:gd name="T23" fmla="*/ 11 h 136"/>
                <a:gd name="T24" fmla="*/ 0 w 133"/>
                <a:gd name="T25" fmla="*/ 134 h 136"/>
                <a:gd name="T26" fmla="*/ 2 w 133"/>
                <a:gd name="T27" fmla="*/ 136 h 136"/>
                <a:gd name="T28" fmla="*/ 24 w 133"/>
                <a:gd name="T29" fmla="*/ 136 h 136"/>
                <a:gd name="T30" fmla="*/ 26 w 133"/>
                <a:gd name="T31" fmla="*/ 134 h 136"/>
                <a:gd name="T32" fmla="*/ 26 w 133"/>
                <a:gd name="T33" fmla="*/ 45 h 136"/>
                <a:gd name="T34" fmla="*/ 26 w 133"/>
                <a:gd name="T35" fmla="*/ 45 h 136"/>
                <a:gd name="T36" fmla="*/ 57 w 133"/>
                <a:gd name="T37" fmla="*/ 98 h 136"/>
                <a:gd name="T38" fmla="*/ 64 w 133"/>
                <a:gd name="T39" fmla="*/ 103 h 136"/>
                <a:gd name="T40" fmla="*/ 69 w 133"/>
                <a:gd name="T41" fmla="*/ 103 h 136"/>
                <a:gd name="T42" fmla="*/ 76 w 133"/>
                <a:gd name="T43" fmla="*/ 98 h 136"/>
                <a:gd name="T44" fmla="*/ 107 w 133"/>
                <a:gd name="T45" fmla="*/ 46 h 136"/>
                <a:gd name="T46" fmla="*/ 107 w 133"/>
                <a:gd name="T47" fmla="*/ 46 h 136"/>
                <a:gd name="T48" fmla="*/ 107 w 133"/>
                <a:gd name="T49" fmla="*/ 46 h 136"/>
                <a:gd name="T50" fmla="*/ 107 w 133"/>
                <a:gd name="T51" fmla="*/ 134 h 136"/>
                <a:gd name="T52" fmla="*/ 109 w 133"/>
                <a:gd name="T53" fmla="*/ 136 h 136"/>
                <a:gd name="T54" fmla="*/ 131 w 133"/>
                <a:gd name="T55" fmla="*/ 136 h 136"/>
                <a:gd name="T56" fmla="*/ 133 w 133"/>
                <a:gd name="T57" fmla="*/ 134 h 136"/>
                <a:gd name="T58" fmla="*/ 133 w 133"/>
                <a:gd name="T59" fmla="*/ 11 h 136"/>
                <a:gd name="T60" fmla="*/ 124 w 133"/>
                <a:gd name="T61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3" h="136">
                  <a:moveTo>
                    <a:pt x="124" y="0"/>
                  </a:moveTo>
                  <a:cubicBezTo>
                    <a:pt x="116" y="0"/>
                    <a:pt x="116" y="0"/>
                    <a:pt x="116" y="0"/>
                  </a:cubicBezTo>
                  <a:cubicBezTo>
                    <a:pt x="106" y="0"/>
                    <a:pt x="107" y="1"/>
                    <a:pt x="101" y="10"/>
                  </a:cubicBezTo>
                  <a:cubicBezTo>
                    <a:pt x="90" y="30"/>
                    <a:pt x="67" y="68"/>
                    <a:pt x="66" y="68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6" y="68"/>
                    <a:pt x="43" y="30"/>
                    <a:pt x="31" y="10"/>
                  </a:cubicBezTo>
                  <a:cubicBezTo>
                    <a:pt x="26" y="1"/>
                    <a:pt x="26" y="0"/>
                    <a:pt x="17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" y="0"/>
                    <a:pt x="0" y="5"/>
                    <a:pt x="0" y="11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0" y="135"/>
                    <a:pt x="1" y="136"/>
                    <a:pt x="2" y="136"/>
                  </a:cubicBezTo>
                  <a:cubicBezTo>
                    <a:pt x="24" y="136"/>
                    <a:pt x="24" y="136"/>
                    <a:pt x="24" y="136"/>
                  </a:cubicBezTo>
                  <a:cubicBezTo>
                    <a:pt x="25" y="136"/>
                    <a:pt x="26" y="135"/>
                    <a:pt x="26" y="134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8" y="101"/>
                    <a:pt x="61" y="103"/>
                    <a:pt x="64" y="103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72" y="103"/>
                    <a:pt x="74" y="101"/>
                    <a:pt x="76" y="98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134"/>
                    <a:pt x="107" y="134"/>
                    <a:pt x="107" y="134"/>
                  </a:cubicBezTo>
                  <a:cubicBezTo>
                    <a:pt x="107" y="135"/>
                    <a:pt x="108" y="136"/>
                    <a:pt x="109" y="136"/>
                  </a:cubicBezTo>
                  <a:cubicBezTo>
                    <a:pt x="131" y="136"/>
                    <a:pt x="131" y="136"/>
                    <a:pt x="131" y="136"/>
                  </a:cubicBezTo>
                  <a:cubicBezTo>
                    <a:pt x="132" y="136"/>
                    <a:pt x="133" y="135"/>
                    <a:pt x="133" y="134"/>
                  </a:cubicBezTo>
                  <a:cubicBezTo>
                    <a:pt x="133" y="11"/>
                    <a:pt x="133" y="11"/>
                    <a:pt x="133" y="11"/>
                  </a:cubicBezTo>
                  <a:cubicBezTo>
                    <a:pt x="133" y="5"/>
                    <a:pt x="132" y="0"/>
                    <a:pt x="12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lear Sans Bold" panose="020B0503030202090304" charset="0"/>
                <a:cs typeface="Clear Sans Bold" panose="020B0503030202090304" charset="0"/>
              </a:endParaRPr>
            </a:p>
          </p:txBody>
        </p:sp>
      </p:grpSp>
      <p:pic>
        <p:nvPicPr>
          <p:cNvPr id="20" name="图片 1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042785" y="5949315"/>
            <a:ext cx="1876425" cy="229870"/>
          </a:xfrm>
          <a:prstGeom prst="rect">
            <a:avLst/>
          </a:prstGeom>
        </p:spPr>
      </p:pic>
      <p:sp>
        <p:nvSpPr>
          <p:cNvPr id="25" name="矩形 24"/>
          <p:cNvSpPr/>
          <p:nvPr/>
        </p:nvSpPr>
        <p:spPr>
          <a:xfrm>
            <a:off x="0" y="-635"/>
            <a:ext cx="3770630" cy="6859270"/>
          </a:xfrm>
          <a:prstGeom prst="rect">
            <a:avLst/>
          </a:prstGeom>
          <a:gradFill>
            <a:gsLst>
              <a:gs pos="50000">
                <a:srgbClr val="F2F3F5"/>
              </a:gs>
              <a:gs pos="0">
                <a:srgbClr val="E1E2E6"/>
              </a:gs>
              <a:gs pos="100000">
                <a:srgbClr val="E0E1E5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背面-45° 1" descr="preencoded.png"/>
          <p:cNvPicPr>
            <a:picLocks noChangeAspect="1"/>
          </p:cNvPicPr>
          <p:nvPr/>
        </p:nvPicPr>
        <p:blipFill>
          <a:blip r:embed="rId3"/>
          <a:srcRect l="25319" t="10991" r="10183" b="15287"/>
          <a:stretch>
            <a:fillRect/>
          </a:stretch>
        </p:blipFill>
        <p:spPr>
          <a:xfrm>
            <a:off x="115570" y="1535748"/>
            <a:ext cx="3511550" cy="378650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 bwMode="auto">
          <a:xfrm flipV="1">
            <a:off x="610235" y="1540"/>
            <a:ext cx="2512161" cy="171354"/>
          </a:xfrm>
          <a:prstGeom prst="rect">
            <a:avLst/>
          </a:prstGeom>
          <a:solidFill>
            <a:srgbClr val="326FC8"/>
          </a:solidFill>
          <a:ln>
            <a:noFill/>
          </a:ln>
        </p:spPr>
        <p:txBody>
          <a:bodyPr vert="horz" wrap="square" lIns="55449" tIns="27724" rIns="55449" bIns="27724" numCol="1" rtlCol="0" anchor="t" anchorCtr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 sz="1090">
              <a:sym typeface="+mn-ea"/>
            </a:endParaRPr>
          </a:p>
        </p:txBody>
      </p:sp>
      <p:sp>
        <p:nvSpPr>
          <p:cNvPr id="6" name="object 3"/>
          <p:cNvSpPr txBox="1">
            <a:spLocks noGrp="1"/>
          </p:cNvSpPr>
          <p:nvPr>
            <p:custDataLst>
              <p:tags r:id="rId1"/>
            </p:custDataLst>
          </p:nvPr>
        </p:nvSpPr>
        <p:spPr>
          <a:xfrm>
            <a:off x="610235" y="222250"/>
            <a:ext cx="7043420" cy="468630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>
            <a:lvl1pPr>
              <a:defRPr sz="5750" b="1" i="0">
                <a:solidFill>
                  <a:schemeClr val="bg1"/>
                </a:solidFill>
                <a:latin typeface="Nexa" panose="00000500000000000000"/>
                <a:ea typeface="+mj-ea"/>
                <a:cs typeface="Nexa" panose="00000500000000000000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3000" b="1" spc="-5">
                <a:solidFill>
                  <a:schemeClr val="tx1"/>
                </a:solidFill>
                <a:latin typeface="Nexa-Black" panose="01000000000000000000"/>
                <a:cs typeface="Nexa-Black" panose="01000000000000000000"/>
              </a:rPr>
              <a:t>Easier Choice, Simpler Delivery</a:t>
            </a:r>
            <a:endParaRPr lang="en-US" altLang="zh-CN" sz="3000" b="1" spc="-5">
              <a:solidFill>
                <a:schemeClr val="tx1"/>
              </a:solidFill>
              <a:latin typeface="Nexa-Black" panose="01000000000000000000"/>
              <a:cs typeface="Nexa-Black" panose="01000000000000000000"/>
            </a:endParaRPr>
          </a:p>
        </p:txBody>
      </p:sp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609600" y="1334135"/>
            <a:ext cx="3608070" cy="4073525"/>
          </a:xfrm>
          <a:prstGeom prst="rect">
            <a:avLst/>
          </a:prstGeom>
          <a:solidFill>
            <a:srgbClr val="F2F2F2">
              <a:alpha val="5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lIns="107950" tIns="0" rIns="107950" bIns="0" rtlCol="0" anchor="t" anchorCtr="0"/>
          <a:lstStyle/>
          <a:p>
            <a:pPr indent="0" algn="l" fontAlgn="auto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 altLang="zh-CN" sz="1400" b="1">
                <a:solidFill>
                  <a:srgbClr val="326FC8"/>
                </a:solidFill>
                <a:latin typeface="Nexa Bold" panose="02000000000000000000" charset="0"/>
                <a:cs typeface="Nexa Bold" panose="02000000000000000000" charset="0"/>
                <a:sym typeface="+mn-ea"/>
              </a:rPr>
              <a:t>Make your choice easier!</a:t>
            </a:r>
            <a:endParaRPr sz="600">
              <a:solidFill>
                <a:schemeClr val="tx1"/>
              </a:solidFill>
              <a:latin typeface="Nexa Bold" panose="02000000000000000000" charset="0"/>
              <a:ea typeface="+mn-ea"/>
              <a:cs typeface="Nexa Bold" panose="02000000000000000000" charset="0"/>
            </a:endParaRPr>
          </a:p>
          <a:p>
            <a:pPr indent="0" algn="l" fontAlgn="auto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 altLang="zh-CN" sz="1200">
                <a:solidFill>
                  <a:schemeClr val="tx1"/>
                </a:solidFill>
                <a:latin typeface="Nexa-Trial" charset="0"/>
                <a:cs typeface="Nexa-Trial" charset="0"/>
                <a:sym typeface="+mn-ea"/>
              </a:rPr>
              <a:t>SMD </a:t>
            </a:r>
            <a:r>
              <a:rPr lang="en-US" altLang="zh-CN" sz="1200">
                <a:solidFill>
                  <a:schemeClr val="tx1"/>
                </a:solidFill>
                <a:latin typeface="Calibri" panose="020F0502020204030204" charset="0"/>
                <a:cs typeface="Calibri" panose="020F0502020204030204" charset="0"/>
                <a:sym typeface="+mn-ea"/>
              </a:rPr>
              <a:t>&amp;</a:t>
            </a:r>
            <a:r>
              <a:rPr lang="en-US" altLang="zh-CN" sz="1200">
                <a:solidFill>
                  <a:schemeClr val="tx1"/>
                </a:solidFill>
                <a:latin typeface="Nexa-Trial" charset="0"/>
                <a:cs typeface="Nexa-Trial" charset="0"/>
                <a:sym typeface="+mn-ea"/>
              </a:rPr>
              <a:t> COB cover different needs for easier decision-making</a:t>
            </a:r>
            <a:endParaRPr lang="en-US" altLang="zh-CN" sz="1200">
              <a:solidFill>
                <a:schemeClr val="tx1"/>
              </a:solidFill>
              <a:latin typeface="Nexa-Trial" charset="0"/>
              <a:cs typeface="Nexa-Trial" charset="0"/>
              <a:sym typeface="+mn-ea"/>
            </a:endParaRPr>
          </a:p>
        </p:txBody>
      </p:sp>
      <p:sp>
        <p:nvSpPr>
          <p:cNvPr id="9" name="矩形 8"/>
          <p:cNvSpPr/>
          <p:nvPr>
            <p:custDataLst>
              <p:tags r:id="rId3"/>
            </p:custDataLst>
          </p:nvPr>
        </p:nvSpPr>
        <p:spPr>
          <a:xfrm>
            <a:off x="4291965" y="1334135"/>
            <a:ext cx="3608070" cy="4073525"/>
          </a:xfrm>
          <a:prstGeom prst="rect">
            <a:avLst/>
          </a:prstGeom>
          <a:solidFill>
            <a:srgbClr val="F2F2F2">
              <a:alpha val="5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lIns="107950" tIns="0" rIns="107950" bIns="0" rtlCol="0" anchor="t" anchorCtr="0"/>
          <a:lstStyle/>
          <a:p>
            <a:pPr indent="0" algn="l" fontAlgn="auto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 altLang="zh-CN" sz="1400" b="1">
                <a:solidFill>
                  <a:srgbClr val="326FC8"/>
                </a:solidFill>
                <a:latin typeface="Nexa Bold" panose="02000000000000000000" charset="0"/>
                <a:cs typeface="Nexa Bold" panose="02000000000000000000" charset="0"/>
                <a:sym typeface="+mn-ea"/>
              </a:rPr>
              <a:t>Simpler Deployment</a:t>
            </a:r>
            <a:endParaRPr sz="1400" b="1">
              <a:solidFill>
                <a:srgbClr val="326FC8"/>
              </a:solidFill>
              <a:latin typeface="Nexa Bold" panose="02000000000000000000" charset="0"/>
              <a:cs typeface="Nexa Bold" panose="02000000000000000000" charset="0"/>
              <a:sym typeface="+mn-ea"/>
            </a:endParaRPr>
          </a:p>
          <a:p>
            <a:pPr indent="0" algn="l" fontAlgn="auto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</a:pPr>
            <a:endParaRPr sz="600">
              <a:solidFill>
                <a:schemeClr val="tx1"/>
              </a:solidFill>
              <a:latin typeface="Nexa Bold" panose="02000000000000000000" charset="0"/>
              <a:ea typeface="+mn-ea"/>
              <a:cs typeface="Nexa Bold" panose="02000000000000000000" charset="0"/>
            </a:endParaRPr>
          </a:p>
          <a:p>
            <a:pPr indent="0" algn="l" fontAlgn="auto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 altLang="zh-CN" sz="1200">
                <a:solidFill>
                  <a:schemeClr val="tx1"/>
                </a:solidFill>
                <a:latin typeface="Nexa-Trial" charset="0"/>
                <a:cs typeface="Nexa-Trial" charset="0"/>
                <a:sym typeface="+mn-ea"/>
              </a:rPr>
              <a:t>Lightweight cabinets, integrated system, large modules &amp; front service greatly enhance the delivery efficiency</a:t>
            </a:r>
            <a:endParaRPr lang="en-US" altLang="zh-CN" sz="1200">
              <a:solidFill>
                <a:schemeClr val="tx1"/>
              </a:solidFill>
              <a:latin typeface="Nexa-Trial" charset="0"/>
              <a:cs typeface="Nexa-Trial" charset="0"/>
              <a:sym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974330" y="1334135"/>
            <a:ext cx="3608070" cy="4073525"/>
          </a:xfrm>
          <a:prstGeom prst="rect">
            <a:avLst/>
          </a:prstGeom>
          <a:solidFill>
            <a:srgbClr val="F2F2F2">
              <a:alpha val="5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lIns="107950" tIns="0" rIns="107950" bIns="0" rtlCol="0" anchor="t" anchorCtr="0"/>
          <a:lstStyle/>
          <a:p>
            <a:pPr indent="0" algn="l" fontAlgn="auto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 altLang="zh-CN" sz="1400" b="1">
                <a:solidFill>
                  <a:srgbClr val="326FC8"/>
                </a:solidFill>
                <a:latin typeface="Nexa Bold" panose="02000000000000000000" charset="0"/>
                <a:cs typeface="Nexa Bold" panose="02000000000000000000" charset="0"/>
                <a:sym typeface="+mn-ea"/>
              </a:rPr>
              <a:t>More Flexible Installation</a:t>
            </a:r>
            <a:endParaRPr sz="1400" b="1">
              <a:solidFill>
                <a:srgbClr val="326FC8"/>
              </a:solidFill>
              <a:latin typeface="Nexa Bold" panose="02000000000000000000" charset="0"/>
              <a:cs typeface="Nexa Bold" panose="02000000000000000000" charset="0"/>
              <a:sym typeface="+mn-ea"/>
            </a:endParaRPr>
          </a:p>
          <a:p>
            <a:pPr indent="0" algn="l" fontAlgn="auto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</a:pPr>
            <a:endParaRPr sz="600">
              <a:solidFill>
                <a:schemeClr val="tx1"/>
              </a:solidFill>
              <a:latin typeface="Nexa Bold" panose="02000000000000000000" charset="0"/>
              <a:ea typeface="+mn-ea"/>
              <a:cs typeface="Nexa Bold" panose="02000000000000000000" charset="0"/>
            </a:endParaRPr>
          </a:p>
          <a:p>
            <a:pPr indent="0" algn="l" fontAlgn="auto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 altLang="zh-CN" sz="1200">
                <a:solidFill>
                  <a:schemeClr val="tx1"/>
                </a:solidFill>
                <a:latin typeface="Nexa-Trial" charset="0"/>
                <a:cs typeface="Nexa-Trial" charset="0"/>
                <a:sym typeface="+mn-ea"/>
              </a:rPr>
              <a:t>Support Wall-mounted, hanging, curved, 90 degree corner</a:t>
            </a:r>
            <a:endParaRPr lang="en-US" altLang="zh-CN" sz="1200">
              <a:solidFill>
                <a:schemeClr val="tx1"/>
              </a:solidFill>
              <a:latin typeface="Nexa-Trial" charset="0"/>
              <a:cs typeface="Nexa-Trial" charset="0"/>
              <a:sym typeface="+mn-ea"/>
            </a:endParaRPr>
          </a:p>
        </p:txBody>
      </p:sp>
      <p:grpSp>
        <p:nvGrpSpPr>
          <p:cNvPr id="16" name="组合 15"/>
          <p:cNvGrpSpPr/>
          <p:nvPr>
            <p:custDataLst>
              <p:tags r:id="rId4"/>
            </p:custDataLst>
          </p:nvPr>
        </p:nvGrpSpPr>
        <p:grpSpPr>
          <a:xfrm>
            <a:off x="1167130" y="2261870"/>
            <a:ext cx="2493010" cy="2907665"/>
            <a:chOff x="2219" y="3902"/>
            <a:chExt cx="4770" cy="5563"/>
          </a:xfrm>
        </p:grpSpPr>
        <p:pic>
          <p:nvPicPr>
            <p:cNvPr id="5" name="正面 2" descr="preencoded.png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/>
            <a:srcRect/>
            <a:stretch>
              <a:fillRect/>
            </a:stretch>
          </p:blipFill>
          <p:spPr>
            <a:xfrm>
              <a:off x="2219" y="3902"/>
              <a:ext cx="4770" cy="2670"/>
            </a:xfrm>
            <a:prstGeom prst="rect">
              <a:avLst/>
            </a:prstGeom>
          </p:spPr>
        </p:pic>
        <p:pic>
          <p:nvPicPr>
            <p:cNvPr id="8" name="正面 3" descr="preencoded.png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8"/>
            <a:srcRect/>
            <a:stretch>
              <a:fillRect/>
            </a:stretch>
          </p:blipFill>
          <p:spPr>
            <a:xfrm>
              <a:off x="2219" y="6775"/>
              <a:ext cx="4770" cy="2690"/>
            </a:xfrm>
            <a:prstGeom prst="rect">
              <a:avLst/>
            </a:prstGeom>
          </p:spPr>
        </p:pic>
        <p:pic>
          <p:nvPicPr>
            <p:cNvPr id="11" name="Group 1000003689" descr="preencoded.png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>
              <a:fillRect/>
            </a:stretch>
          </p:blipFill>
          <p:spPr>
            <a:xfrm>
              <a:off x="6313" y="4020"/>
              <a:ext cx="539" cy="188"/>
            </a:xfrm>
            <a:prstGeom prst="rect">
              <a:avLst/>
            </a:prstGeom>
          </p:spPr>
        </p:pic>
        <p:pic>
          <p:nvPicPr>
            <p:cNvPr id="12" name="Group 1000003688" descr="preencoded.png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rcRect/>
            <a:stretch>
              <a:fillRect/>
            </a:stretch>
          </p:blipFill>
          <p:spPr>
            <a:xfrm>
              <a:off x="6313" y="6910"/>
              <a:ext cx="539" cy="188"/>
            </a:xfrm>
            <a:prstGeom prst="rect">
              <a:avLst/>
            </a:prstGeom>
          </p:spPr>
        </p:pic>
        <p:sp>
          <p:nvSpPr>
            <p:cNvPr id="13" name="SMD"/>
            <p:cNvSpPr/>
            <p:nvPr>
              <p:custDataLst>
                <p:tags r:id="rId15"/>
              </p:custDataLst>
            </p:nvPr>
          </p:nvSpPr>
          <p:spPr>
            <a:xfrm>
              <a:off x="6370" y="4020"/>
              <a:ext cx="416" cy="188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 marL="0" indent="0" algn="ctr">
                <a:lnSpc>
                  <a:spcPct val="100000"/>
                </a:lnSpc>
                <a:buNone/>
              </a:pPr>
              <a:r>
                <a:rPr lang="en-US" sz="600" dirty="0">
                  <a:solidFill>
                    <a:srgbClr val="FFFFFF"/>
                  </a:solidFill>
                  <a:latin typeface="Montserrat ExtraBold" panose="00000900000000000000" pitchFamily="34" charset="0"/>
                  <a:ea typeface="Montserrat ExtraBold" panose="00000900000000000000" pitchFamily="34" charset="-122"/>
                  <a:cs typeface="Montserrat ExtraBold" panose="00000900000000000000" pitchFamily="34" charset="-120"/>
                </a:rPr>
                <a:t>SMD</a:t>
              </a:r>
              <a:endParaRPr lang="en-US" sz="600" dirty="0"/>
            </a:p>
          </p:txBody>
        </p:sp>
        <p:sp>
          <p:nvSpPr>
            <p:cNvPr id="15" name="COB"/>
            <p:cNvSpPr/>
            <p:nvPr>
              <p:custDataLst>
                <p:tags r:id="rId16"/>
              </p:custDataLst>
            </p:nvPr>
          </p:nvSpPr>
          <p:spPr>
            <a:xfrm>
              <a:off x="6380" y="6910"/>
              <a:ext cx="416" cy="188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 marL="0" indent="0" algn="ctr">
                <a:lnSpc>
                  <a:spcPct val="100000"/>
                </a:lnSpc>
                <a:buNone/>
              </a:pPr>
              <a:r>
                <a:rPr lang="en-US" sz="600" dirty="0">
                  <a:solidFill>
                    <a:srgbClr val="FFFFFF"/>
                  </a:solidFill>
                  <a:latin typeface="Montserrat ExtraBold" panose="00000900000000000000" pitchFamily="34" charset="0"/>
                  <a:ea typeface="Montserrat ExtraBold" panose="00000900000000000000" pitchFamily="34" charset="-122"/>
                  <a:cs typeface="Montserrat ExtraBold" panose="00000900000000000000" pitchFamily="34" charset="-120"/>
                </a:rPr>
                <a:t>COB</a:t>
              </a:r>
              <a:endParaRPr lang="en-US" sz="600" dirty="0"/>
            </a:p>
          </p:txBody>
        </p:sp>
      </p:grpSp>
      <p:pic>
        <p:nvPicPr>
          <p:cNvPr id="19" name="image 2" descr="preencoded.png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/>
          <a:srcRect/>
          <a:stretch>
            <a:fillRect/>
          </a:stretch>
        </p:blipFill>
        <p:spPr>
          <a:xfrm>
            <a:off x="4359275" y="2826703"/>
            <a:ext cx="3473450" cy="1778000"/>
          </a:xfrm>
          <a:prstGeom prst="rect">
            <a:avLst/>
          </a:prstGeom>
        </p:spPr>
      </p:pic>
      <p:pic>
        <p:nvPicPr>
          <p:cNvPr id="24" name="Mask group" descr="preencoded.png"/>
          <p:cNvPicPr>
            <a:picLocks noChangeAspect="1"/>
          </p:cNvPicPr>
          <p:nvPr/>
        </p:nvPicPr>
        <p:blipFill>
          <a:blip r:embed="rId19"/>
          <a:srcRect/>
          <a:stretch>
            <a:fillRect/>
          </a:stretch>
        </p:blipFill>
        <p:spPr>
          <a:xfrm>
            <a:off x="8123873" y="3004503"/>
            <a:ext cx="3308985" cy="14224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oup 1000003689" descr="preencoded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2115185" y="1425575"/>
            <a:ext cx="534670" cy="186690"/>
          </a:xfrm>
          <a:prstGeom prst="rect">
            <a:avLst/>
          </a:prstGeom>
        </p:spPr>
      </p:pic>
      <p:pic>
        <p:nvPicPr>
          <p:cNvPr id="23" name="Group 1000003688" descr="preencoded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7303770" y="1470025"/>
            <a:ext cx="534670" cy="186690"/>
          </a:xfrm>
          <a:prstGeom prst="rect">
            <a:avLst/>
          </a:prstGeom>
        </p:spPr>
      </p:pic>
      <p:pic>
        <p:nvPicPr>
          <p:cNvPr id="24" name="image 3" descr="preencoded.pn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6403340" y="2805430"/>
            <a:ext cx="4127500" cy="2114550"/>
          </a:xfrm>
          <a:prstGeom prst="rect">
            <a:avLst/>
          </a:prstGeom>
        </p:spPr>
      </p:pic>
      <p:pic>
        <p:nvPicPr>
          <p:cNvPr id="26" name="image 2" descr="preencoded.pn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rcRect/>
          <a:stretch>
            <a:fillRect/>
          </a:stretch>
        </p:blipFill>
        <p:spPr>
          <a:xfrm>
            <a:off x="1176020" y="2608580"/>
            <a:ext cx="4019550" cy="2311400"/>
          </a:xfrm>
          <a:prstGeom prst="rect">
            <a:avLst/>
          </a:prstGeom>
        </p:spPr>
      </p:pic>
      <p:sp>
        <p:nvSpPr>
          <p:cNvPr id="27" name="FM27"/>
          <p:cNvSpPr/>
          <p:nvPr>
            <p:custDataLst>
              <p:tags r:id="rId11"/>
            </p:custDataLst>
          </p:nvPr>
        </p:nvSpPr>
        <p:spPr>
          <a:xfrm>
            <a:off x="1276985" y="1274445"/>
            <a:ext cx="768350" cy="3238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975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Nexa Bold" panose="02000000000000000000" charset="0"/>
                <a:ea typeface="Montserrat ExtraBold" panose="00000900000000000000" pitchFamily="34" charset="-122"/>
                <a:cs typeface="Nexa Bold" panose="02000000000000000000" charset="0"/>
              </a:rPr>
              <a:t>FS27</a:t>
            </a:r>
            <a:endParaRPr lang="en-US" sz="2100" b="1" dirty="0">
              <a:solidFill>
                <a:srgbClr val="000000"/>
              </a:solidFill>
              <a:latin typeface="Nexa Bold" panose="02000000000000000000" charset="0"/>
              <a:ea typeface="Montserrat ExtraBold" panose="00000900000000000000" pitchFamily="34" charset="-122"/>
              <a:cs typeface="Nexa Bold" panose="02000000000000000000" charset="0"/>
            </a:endParaRPr>
          </a:p>
        </p:txBody>
      </p:sp>
      <p:sp>
        <p:nvSpPr>
          <p:cNvPr id="29" name="FM27"/>
          <p:cNvSpPr/>
          <p:nvPr>
            <p:custDataLst>
              <p:tags r:id="rId12"/>
            </p:custDataLst>
          </p:nvPr>
        </p:nvSpPr>
        <p:spPr>
          <a:xfrm>
            <a:off x="6461760" y="1318895"/>
            <a:ext cx="768350" cy="3238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975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Nexa Bold" panose="02000000000000000000" charset="0"/>
                <a:ea typeface="Montserrat ExtraBold" panose="00000900000000000000" pitchFamily="34" charset="-122"/>
                <a:cs typeface="Nexa Bold" panose="02000000000000000000" charset="0"/>
              </a:rPr>
              <a:t>FC27</a:t>
            </a:r>
            <a:endParaRPr lang="en-US" sz="2100" b="1" dirty="0">
              <a:solidFill>
                <a:srgbClr val="000000"/>
              </a:solidFill>
              <a:latin typeface="Nexa Bold" panose="02000000000000000000" charset="0"/>
              <a:ea typeface="Montserrat ExtraBold" panose="00000900000000000000" pitchFamily="34" charset="-122"/>
              <a:cs typeface="Nexa Bold" panose="02000000000000000000" charset="0"/>
            </a:endParaRPr>
          </a:p>
        </p:txBody>
      </p:sp>
      <p:sp>
        <p:nvSpPr>
          <p:cNvPr id="32" name="P12  P15  P18  P25"/>
          <p:cNvSpPr/>
          <p:nvPr/>
        </p:nvSpPr>
        <p:spPr>
          <a:xfrm>
            <a:off x="1276985" y="5659755"/>
            <a:ext cx="2090420" cy="18605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200" dirty="0">
                <a:solidFill>
                  <a:srgbClr val="326FC8"/>
                </a:solidFill>
                <a:latin typeface="Montserrat Black" panose="00000A00000000000000" charset="0"/>
                <a:ea typeface="Montserrat Black" panose="00000A00000000000000" charset="0"/>
                <a:cs typeface="Montserrat Black" panose="00000A00000000000000" charset="0"/>
              </a:rPr>
              <a:t>P1.8 / P2.5</a:t>
            </a:r>
            <a:endParaRPr lang="en-US" sz="1200" dirty="0">
              <a:solidFill>
                <a:srgbClr val="326FC8"/>
              </a:solidFill>
              <a:latin typeface="Montserrat Black" panose="00000A00000000000000" charset="0"/>
              <a:ea typeface="Montserrat Black" panose="00000A00000000000000" charset="0"/>
              <a:cs typeface="Montserrat Black" panose="00000A00000000000000" charset="0"/>
            </a:endParaRPr>
          </a:p>
        </p:txBody>
      </p:sp>
      <p:sp>
        <p:nvSpPr>
          <p:cNvPr id="36" name="P09  P12  P15"/>
          <p:cNvSpPr/>
          <p:nvPr/>
        </p:nvSpPr>
        <p:spPr>
          <a:xfrm>
            <a:off x="6461760" y="5659120"/>
            <a:ext cx="1590675" cy="18669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sz="1200" dirty="0">
                <a:solidFill>
                  <a:srgbClr val="326FC8"/>
                </a:solidFill>
                <a:latin typeface="Montserrat Black" panose="00000A00000000000000" charset="0"/>
                <a:ea typeface="Montserrat Black" panose="00000A00000000000000" charset="0"/>
                <a:cs typeface="Montserrat Black" panose="00000A00000000000000" charset="0"/>
              </a:rPr>
              <a:t>P0.9 / P1.2 / P1.5</a:t>
            </a:r>
            <a:endParaRPr lang="en-US" sz="1200" dirty="0">
              <a:solidFill>
                <a:srgbClr val="326FC8"/>
              </a:solidFill>
              <a:latin typeface="Montserrat Black" panose="00000A00000000000000" charset="0"/>
              <a:ea typeface="Montserrat Black" panose="00000A00000000000000" charset="0"/>
              <a:cs typeface="Montserrat Black" panose="00000A00000000000000" charset="0"/>
            </a:endParaRPr>
          </a:p>
        </p:txBody>
      </p:sp>
      <p:sp>
        <p:nvSpPr>
          <p:cNvPr id="40" name="SMD"/>
          <p:cNvSpPr/>
          <p:nvPr>
            <p:custDataLst>
              <p:tags r:id="rId13"/>
            </p:custDataLst>
          </p:nvPr>
        </p:nvSpPr>
        <p:spPr>
          <a:xfrm>
            <a:off x="2180590" y="1421130"/>
            <a:ext cx="405130" cy="18669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FFFFFF"/>
                </a:solidFill>
                <a:latin typeface="Nexa Bold" panose="02000000000000000000" charset="0"/>
                <a:ea typeface="Montserrat ExtraBold" panose="00000900000000000000" pitchFamily="34" charset="-122"/>
                <a:cs typeface="Nexa Bold" panose="02000000000000000000" charset="0"/>
              </a:rPr>
              <a:t>SMD</a:t>
            </a:r>
            <a:endParaRPr lang="en-US" sz="1210" b="1" dirty="0">
              <a:solidFill>
                <a:srgbClr val="FFFFFF"/>
              </a:solidFill>
              <a:latin typeface="Nexa Bold" panose="02000000000000000000" charset="0"/>
              <a:ea typeface="Montserrat ExtraBold" panose="00000900000000000000" pitchFamily="34" charset="-122"/>
              <a:cs typeface="Nexa Bold" panose="02000000000000000000" charset="0"/>
            </a:endParaRPr>
          </a:p>
        </p:txBody>
      </p:sp>
      <p:sp>
        <p:nvSpPr>
          <p:cNvPr id="44" name="COB"/>
          <p:cNvSpPr/>
          <p:nvPr>
            <p:custDataLst>
              <p:tags r:id="rId14"/>
            </p:custDataLst>
          </p:nvPr>
        </p:nvSpPr>
        <p:spPr>
          <a:xfrm>
            <a:off x="7369175" y="1469390"/>
            <a:ext cx="405130" cy="18669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FFFFFF"/>
                </a:solidFill>
                <a:latin typeface="Nexa Bold" panose="02000000000000000000" charset="0"/>
                <a:ea typeface="Montserrat ExtraBold" panose="00000900000000000000" pitchFamily="34" charset="-122"/>
                <a:cs typeface="Nexa Bold" panose="02000000000000000000" charset="0"/>
              </a:rPr>
              <a:t>COB</a:t>
            </a:r>
            <a:endParaRPr lang="en-US" sz="1210" b="1" dirty="0">
              <a:solidFill>
                <a:srgbClr val="FFFFFF"/>
              </a:solidFill>
              <a:latin typeface="Nexa Bold" panose="02000000000000000000" charset="0"/>
              <a:ea typeface="Montserrat ExtraBold" panose="00000900000000000000" pitchFamily="34" charset="-122"/>
              <a:cs typeface="Nexa Bold" panose="02000000000000000000" charset="0"/>
            </a:endParaRPr>
          </a:p>
        </p:txBody>
      </p:sp>
      <p:sp>
        <p:nvSpPr>
          <p:cNvPr id="45" name="文本框 44"/>
          <p:cNvSpPr txBox="1"/>
          <p:nvPr>
            <p:custDataLst>
              <p:tags r:id="rId15"/>
            </p:custDataLst>
          </p:nvPr>
        </p:nvSpPr>
        <p:spPr>
          <a:xfrm>
            <a:off x="1176655" y="1710690"/>
            <a:ext cx="47275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1200">
                <a:latin typeface="Nexa-Trial" charset="0"/>
                <a:cs typeface="Nexa-Trial" charset="0"/>
              </a:rPr>
              <a:t>Mature technology, wide application and easy maintenance.</a:t>
            </a:r>
            <a:endParaRPr lang="zh-CN" altLang="en-US" sz="1200">
              <a:latin typeface="Nexa-Trial" charset="0"/>
              <a:cs typeface="Nexa-Trial" charset="0"/>
            </a:endParaRPr>
          </a:p>
          <a:p>
            <a:pPr>
              <a:lnSpc>
                <a:spcPct val="100000"/>
              </a:lnSpc>
            </a:pPr>
            <a:r>
              <a:rPr lang="zh-CN" altLang="en-US" sz="1200">
                <a:latin typeface="Nexa-Trial" charset="0"/>
                <a:cs typeface="Nexa-Trial" charset="0"/>
              </a:rPr>
              <a:t>More suitable for standardization and large-scale production.</a:t>
            </a:r>
            <a:endParaRPr lang="zh-CN" altLang="en-US" sz="1200">
              <a:latin typeface="Nexa-Trial" charset="0"/>
              <a:cs typeface="Nexa-Trial" charset="0"/>
            </a:endParaRPr>
          </a:p>
        </p:txBody>
      </p:sp>
      <p:sp>
        <p:nvSpPr>
          <p:cNvPr id="47" name="文本框 46"/>
          <p:cNvSpPr txBox="1"/>
          <p:nvPr>
            <p:custDataLst>
              <p:tags r:id="rId16"/>
            </p:custDataLst>
          </p:nvPr>
        </p:nvSpPr>
        <p:spPr>
          <a:xfrm>
            <a:off x="6403340" y="1710690"/>
            <a:ext cx="47275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00000"/>
              </a:lnSpc>
            </a:pPr>
            <a:r>
              <a:rPr lang="zh-CN" altLang="en-US" sz="1200">
                <a:latin typeface="Nexa-Trial" charset="0"/>
                <a:cs typeface="Nexa-Trial" charset="0"/>
              </a:rPr>
              <a:t>Chip-scale package</a:t>
            </a:r>
            <a:r>
              <a:rPr lang="zh-CN" altLang="en-US" sz="1200">
                <a:latin typeface="Calibri" panose="020F0502020204030204" charset="0"/>
                <a:cs typeface="Calibri" panose="020F0502020204030204" charset="0"/>
              </a:rPr>
              <a:t> (</a:t>
            </a:r>
            <a:r>
              <a:rPr lang="zh-CN" altLang="en-US" sz="1200">
                <a:latin typeface="Nexa-Trial" charset="0"/>
                <a:cs typeface="Nexa-Trial" charset="0"/>
              </a:rPr>
              <a:t>CSP</a:t>
            </a:r>
            <a:r>
              <a:rPr lang="zh-CN" altLang="en-US" sz="1200">
                <a:latin typeface="Calibri" panose="020F0502020204030204" charset="0"/>
                <a:cs typeface="Calibri" panose="020F0502020204030204" charset="0"/>
              </a:rPr>
              <a:t>)</a:t>
            </a:r>
            <a:r>
              <a:rPr lang="zh-CN" altLang="en-US" sz="1200">
                <a:latin typeface="Nexa-Trial" charset="0"/>
                <a:cs typeface="Nexa-Trial" charset="0"/>
              </a:rPr>
              <a:t> enhances contrast and uniformity, delivering a more delicate close-range viewing experience.</a:t>
            </a:r>
            <a:endParaRPr lang="zh-CN" altLang="en-US" sz="1200">
              <a:latin typeface="Nexa-Trial" charset="0"/>
              <a:cs typeface="Nexa-Trial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25"/>
          <p:cNvGrpSpPr>
            <a:grpSpLocks noChangeAspect="1"/>
          </p:cNvGrpSpPr>
          <p:nvPr userDrawn="1"/>
        </p:nvGrpSpPr>
        <p:grpSpPr>
          <a:xfrm>
            <a:off x="10356215" y="609600"/>
            <a:ext cx="1329690" cy="194310"/>
            <a:chOff x="1624" y="4123"/>
            <a:chExt cx="5876" cy="852"/>
          </a:xfrm>
          <a:solidFill>
            <a:schemeClr val="tx1"/>
          </a:solidFill>
        </p:grpSpPr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2665" y="4123"/>
              <a:ext cx="891" cy="834"/>
            </a:xfrm>
            <a:custGeom>
              <a:avLst/>
              <a:gdLst>
                <a:gd name="T0" fmla="*/ 96 w 145"/>
                <a:gd name="T1" fmla="*/ 86 h 136"/>
                <a:gd name="T2" fmla="*/ 48 w 145"/>
                <a:gd name="T3" fmla="*/ 86 h 136"/>
                <a:gd name="T4" fmla="*/ 47 w 145"/>
                <a:gd name="T5" fmla="*/ 85 h 136"/>
                <a:gd name="T6" fmla="*/ 69 w 145"/>
                <a:gd name="T7" fmla="*/ 30 h 136"/>
                <a:gd name="T8" fmla="*/ 71 w 145"/>
                <a:gd name="T9" fmla="*/ 28 h 136"/>
                <a:gd name="T10" fmla="*/ 73 w 145"/>
                <a:gd name="T11" fmla="*/ 28 h 136"/>
                <a:gd name="T12" fmla="*/ 76 w 145"/>
                <a:gd name="T13" fmla="*/ 30 h 136"/>
                <a:gd name="T14" fmla="*/ 97 w 145"/>
                <a:gd name="T15" fmla="*/ 85 h 136"/>
                <a:gd name="T16" fmla="*/ 96 w 145"/>
                <a:gd name="T17" fmla="*/ 86 h 136"/>
                <a:gd name="T18" fmla="*/ 144 w 145"/>
                <a:gd name="T19" fmla="*/ 134 h 136"/>
                <a:gd name="T20" fmla="*/ 93 w 145"/>
                <a:gd name="T21" fmla="*/ 10 h 136"/>
                <a:gd name="T22" fmla="*/ 77 w 145"/>
                <a:gd name="T23" fmla="*/ 0 h 136"/>
                <a:gd name="T24" fmla="*/ 68 w 145"/>
                <a:gd name="T25" fmla="*/ 0 h 136"/>
                <a:gd name="T26" fmla="*/ 51 w 145"/>
                <a:gd name="T27" fmla="*/ 12 h 136"/>
                <a:gd name="T28" fmla="*/ 0 w 145"/>
                <a:gd name="T29" fmla="*/ 134 h 136"/>
                <a:gd name="T30" fmla="*/ 1 w 145"/>
                <a:gd name="T31" fmla="*/ 136 h 136"/>
                <a:gd name="T32" fmla="*/ 28 w 145"/>
                <a:gd name="T33" fmla="*/ 136 h 136"/>
                <a:gd name="T34" fmla="*/ 29 w 145"/>
                <a:gd name="T35" fmla="*/ 135 h 136"/>
                <a:gd name="T36" fmla="*/ 39 w 145"/>
                <a:gd name="T37" fmla="*/ 111 h 136"/>
                <a:gd name="T38" fmla="*/ 39 w 145"/>
                <a:gd name="T39" fmla="*/ 110 h 136"/>
                <a:gd name="T40" fmla="*/ 105 w 145"/>
                <a:gd name="T41" fmla="*/ 110 h 136"/>
                <a:gd name="T42" fmla="*/ 106 w 145"/>
                <a:gd name="T43" fmla="*/ 111 h 136"/>
                <a:gd name="T44" fmla="*/ 115 w 145"/>
                <a:gd name="T45" fmla="*/ 135 h 136"/>
                <a:gd name="T46" fmla="*/ 117 w 145"/>
                <a:gd name="T47" fmla="*/ 136 h 136"/>
                <a:gd name="T48" fmla="*/ 143 w 145"/>
                <a:gd name="T49" fmla="*/ 136 h 136"/>
                <a:gd name="T50" fmla="*/ 144 w 145"/>
                <a:gd name="T51" fmla="*/ 13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" h="136">
                  <a:moveTo>
                    <a:pt x="96" y="86"/>
                  </a:move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7" y="86"/>
                    <a:pt x="47" y="85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29"/>
                    <a:pt x="70" y="28"/>
                    <a:pt x="71" y="28"/>
                  </a:cubicBezTo>
                  <a:cubicBezTo>
                    <a:pt x="73" y="28"/>
                    <a:pt x="73" y="28"/>
                    <a:pt x="73" y="28"/>
                  </a:cubicBezTo>
                  <a:cubicBezTo>
                    <a:pt x="75" y="28"/>
                    <a:pt x="76" y="29"/>
                    <a:pt x="76" y="30"/>
                  </a:cubicBezTo>
                  <a:cubicBezTo>
                    <a:pt x="97" y="85"/>
                    <a:pt x="97" y="85"/>
                    <a:pt x="97" y="85"/>
                  </a:cubicBezTo>
                  <a:cubicBezTo>
                    <a:pt x="97" y="86"/>
                    <a:pt x="97" y="86"/>
                    <a:pt x="96" y="86"/>
                  </a:cubicBezTo>
                  <a:moveTo>
                    <a:pt x="144" y="134"/>
                  </a:moveTo>
                  <a:cubicBezTo>
                    <a:pt x="144" y="133"/>
                    <a:pt x="93" y="10"/>
                    <a:pt x="93" y="10"/>
                  </a:cubicBezTo>
                  <a:cubicBezTo>
                    <a:pt x="90" y="3"/>
                    <a:pt x="83" y="0"/>
                    <a:pt x="77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1" y="0"/>
                    <a:pt x="54" y="4"/>
                    <a:pt x="51" y="12"/>
                  </a:cubicBezTo>
                  <a:cubicBezTo>
                    <a:pt x="51" y="12"/>
                    <a:pt x="1" y="134"/>
                    <a:pt x="0" y="134"/>
                  </a:cubicBezTo>
                  <a:cubicBezTo>
                    <a:pt x="0" y="135"/>
                    <a:pt x="0" y="136"/>
                    <a:pt x="1" y="136"/>
                  </a:cubicBezTo>
                  <a:cubicBezTo>
                    <a:pt x="28" y="136"/>
                    <a:pt x="28" y="136"/>
                    <a:pt x="28" y="136"/>
                  </a:cubicBezTo>
                  <a:cubicBezTo>
                    <a:pt x="28" y="136"/>
                    <a:pt x="29" y="136"/>
                    <a:pt x="29" y="135"/>
                  </a:cubicBezTo>
                  <a:cubicBezTo>
                    <a:pt x="29" y="135"/>
                    <a:pt x="37" y="114"/>
                    <a:pt x="39" y="111"/>
                  </a:cubicBezTo>
                  <a:cubicBezTo>
                    <a:pt x="39" y="110"/>
                    <a:pt x="39" y="110"/>
                    <a:pt x="39" y="110"/>
                  </a:cubicBezTo>
                  <a:cubicBezTo>
                    <a:pt x="105" y="110"/>
                    <a:pt x="105" y="110"/>
                    <a:pt x="105" y="110"/>
                  </a:cubicBezTo>
                  <a:cubicBezTo>
                    <a:pt x="105" y="110"/>
                    <a:pt x="106" y="110"/>
                    <a:pt x="106" y="111"/>
                  </a:cubicBezTo>
                  <a:cubicBezTo>
                    <a:pt x="107" y="114"/>
                    <a:pt x="115" y="134"/>
                    <a:pt x="115" y="135"/>
                  </a:cubicBezTo>
                  <a:cubicBezTo>
                    <a:pt x="116" y="136"/>
                    <a:pt x="116" y="136"/>
                    <a:pt x="117" y="136"/>
                  </a:cubicBezTo>
                  <a:cubicBezTo>
                    <a:pt x="143" y="136"/>
                    <a:pt x="143" y="136"/>
                    <a:pt x="143" y="136"/>
                  </a:cubicBezTo>
                  <a:cubicBezTo>
                    <a:pt x="144" y="136"/>
                    <a:pt x="145" y="135"/>
                    <a:pt x="144" y="13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omic Sans Pro" panose="02010600010101010101" charset="-122"/>
                <a:cs typeface="Comic Sans Pro" panose="02010600010101010101" charset="-122"/>
              </a:endParaRPr>
            </a:p>
          </p:txBody>
        </p:sp>
        <p:sp>
          <p:nvSpPr>
            <p:cNvPr id="11" name="Freeform 7"/>
            <p:cNvSpPr/>
            <p:nvPr/>
          </p:nvSpPr>
          <p:spPr bwMode="auto">
            <a:xfrm>
              <a:off x="4849" y="4123"/>
              <a:ext cx="693" cy="834"/>
            </a:xfrm>
            <a:custGeom>
              <a:avLst/>
              <a:gdLst>
                <a:gd name="T0" fmla="*/ 111 w 113"/>
                <a:gd name="T1" fmla="*/ 0 h 136"/>
                <a:gd name="T2" fmla="*/ 87 w 113"/>
                <a:gd name="T3" fmla="*/ 0 h 136"/>
                <a:gd name="T4" fmla="*/ 86 w 113"/>
                <a:gd name="T5" fmla="*/ 1 h 136"/>
                <a:gd name="T6" fmla="*/ 86 w 113"/>
                <a:gd name="T7" fmla="*/ 53 h 136"/>
                <a:gd name="T8" fmla="*/ 84 w 113"/>
                <a:gd name="T9" fmla="*/ 55 h 136"/>
                <a:gd name="T10" fmla="*/ 28 w 113"/>
                <a:gd name="T11" fmla="*/ 55 h 136"/>
                <a:gd name="T12" fmla="*/ 27 w 113"/>
                <a:gd name="T13" fmla="*/ 53 h 136"/>
                <a:gd name="T14" fmla="*/ 27 w 113"/>
                <a:gd name="T15" fmla="*/ 1 h 136"/>
                <a:gd name="T16" fmla="*/ 25 w 113"/>
                <a:gd name="T17" fmla="*/ 0 h 136"/>
                <a:gd name="T18" fmla="*/ 1 w 113"/>
                <a:gd name="T19" fmla="*/ 0 h 136"/>
                <a:gd name="T20" fmla="*/ 0 w 113"/>
                <a:gd name="T21" fmla="*/ 1 h 136"/>
                <a:gd name="T22" fmla="*/ 0 w 113"/>
                <a:gd name="T23" fmla="*/ 135 h 136"/>
                <a:gd name="T24" fmla="*/ 1 w 113"/>
                <a:gd name="T25" fmla="*/ 136 h 136"/>
                <a:gd name="T26" fmla="*/ 25 w 113"/>
                <a:gd name="T27" fmla="*/ 136 h 136"/>
                <a:gd name="T28" fmla="*/ 27 w 113"/>
                <a:gd name="T29" fmla="*/ 135 h 136"/>
                <a:gd name="T30" fmla="*/ 27 w 113"/>
                <a:gd name="T31" fmla="*/ 81 h 136"/>
                <a:gd name="T32" fmla="*/ 28 w 113"/>
                <a:gd name="T33" fmla="*/ 80 h 136"/>
                <a:gd name="T34" fmla="*/ 84 w 113"/>
                <a:gd name="T35" fmla="*/ 80 h 136"/>
                <a:gd name="T36" fmla="*/ 86 w 113"/>
                <a:gd name="T37" fmla="*/ 81 h 136"/>
                <a:gd name="T38" fmla="*/ 86 w 113"/>
                <a:gd name="T39" fmla="*/ 135 h 136"/>
                <a:gd name="T40" fmla="*/ 87 w 113"/>
                <a:gd name="T41" fmla="*/ 136 h 136"/>
                <a:gd name="T42" fmla="*/ 111 w 113"/>
                <a:gd name="T43" fmla="*/ 136 h 136"/>
                <a:gd name="T44" fmla="*/ 113 w 113"/>
                <a:gd name="T45" fmla="*/ 135 h 136"/>
                <a:gd name="T46" fmla="*/ 113 w 113"/>
                <a:gd name="T47" fmla="*/ 1 h 136"/>
                <a:gd name="T48" fmla="*/ 111 w 113"/>
                <a:gd name="T49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3" h="136">
                  <a:moveTo>
                    <a:pt x="111" y="0"/>
                  </a:moveTo>
                  <a:cubicBezTo>
                    <a:pt x="87" y="0"/>
                    <a:pt x="87" y="0"/>
                    <a:pt x="87" y="0"/>
                  </a:cubicBezTo>
                  <a:cubicBezTo>
                    <a:pt x="86" y="0"/>
                    <a:pt x="86" y="1"/>
                    <a:pt x="86" y="1"/>
                  </a:cubicBezTo>
                  <a:cubicBezTo>
                    <a:pt x="86" y="53"/>
                    <a:pt x="86" y="53"/>
                    <a:pt x="86" y="53"/>
                  </a:cubicBezTo>
                  <a:cubicBezTo>
                    <a:pt x="86" y="54"/>
                    <a:pt x="85" y="55"/>
                    <a:pt x="84" y="55"/>
                  </a:cubicBezTo>
                  <a:cubicBezTo>
                    <a:pt x="28" y="55"/>
                    <a:pt x="28" y="55"/>
                    <a:pt x="28" y="55"/>
                  </a:cubicBezTo>
                  <a:cubicBezTo>
                    <a:pt x="27" y="55"/>
                    <a:pt x="27" y="54"/>
                    <a:pt x="27" y="53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6" y="0"/>
                    <a:pt x="2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36"/>
                    <a:pt x="0" y="136"/>
                    <a:pt x="1" y="136"/>
                  </a:cubicBezTo>
                  <a:cubicBezTo>
                    <a:pt x="25" y="136"/>
                    <a:pt x="25" y="136"/>
                    <a:pt x="25" y="136"/>
                  </a:cubicBezTo>
                  <a:cubicBezTo>
                    <a:pt x="26" y="136"/>
                    <a:pt x="27" y="136"/>
                    <a:pt x="27" y="135"/>
                  </a:cubicBezTo>
                  <a:cubicBezTo>
                    <a:pt x="27" y="81"/>
                    <a:pt x="27" y="81"/>
                    <a:pt x="27" y="81"/>
                  </a:cubicBezTo>
                  <a:cubicBezTo>
                    <a:pt x="27" y="81"/>
                    <a:pt x="27" y="80"/>
                    <a:pt x="28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5" y="80"/>
                    <a:pt x="86" y="81"/>
                    <a:pt x="86" y="81"/>
                  </a:cubicBezTo>
                  <a:cubicBezTo>
                    <a:pt x="86" y="135"/>
                    <a:pt x="86" y="135"/>
                    <a:pt x="86" y="135"/>
                  </a:cubicBezTo>
                  <a:cubicBezTo>
                    <a:pt x="86" y="136"/>
                    <a:pt x="86" y="136"/>
                    <a:pt x="87" y="136"/>
                  </a:cubicBezTo>
                  <a:cubicBezTo>
                    <a:pt x="111" y="136"/>
                    <a:pt x="111" y="136"/>
                    <a:pt x="111" y="136"/>
                  </a:cubicBezTo>
                  <a:cubicBezTo>
                    <a:pt x="112" y="136"/>
                    <a:pt x="113" y="136"/>
                    <a:pt x="113" y="135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2" y="0"/>
                    <a:pt x="1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omic Sans Pro" panose="02010600010101010101" charset="-122"/>
                <a:cs typeface="Comic Sans Pro" panose="02010600010101010101" charset="-122"/>
              </a:endParaRPr>
            </a:p>
          </p:txBody>
        </p:sp>
        <p:sp>
          <p:nvSpPr>
            <p:cNvPr id="12" name="Freeform 8"/>
            <p:cNvSpPr/>
            <p:nvPr/>
          </p:nvSpPr>
          <p:spPr bwMode="auto">
            <a:xfrm>
              <a:off x="5838" y="4123"/>
              <a:ext cx="717" cy="852"/>
            </a:xfrm>
            <a:custGeom>
              <a:avLst/>
              <a:gdLst>
                <a:gd name="T0" fmla="*/ 116 w 117"/>
                <a:gd name="T1" fmla="*/ 0 h 139"/>
                <a:gd name="T2" fmla="*/ 91 w 117"/>
                <a:gd name="T3" fmla="*/ 0 h 139"/>
                <a:gd name="T4" fmla="*/ 90 w 117"/>
                <a:gd name="T5" fmla="*/ 1 h 139"/>
                <a:gd name="T6" fmla="*/ 90 w 117"/>
                <a:gd name="T7" fmla="*/ 77 h 139"/>
                <a:gd name="T8" fmla="*/ 59 w 117"/>
                <a:gd name="T9" fmla="*/ 114 h 139"/>
                <a:gd name="T10" fmla="*/ 27 w 117"/>
                <a:gd name="T11" fmla="*/ 77 h 139"/>
                <a:gd name="T12" fmla="*/ 27 w 117"/>
                <a:gd name="T13" fmla="*/ 1 h 139"/>
                <a:gd name="T14" fmla="*/ 26 w 117"/>
                <a:gd name="T15" fmla="*/ 0 h 139"/>
                <a:gd name="T16" fmla="*/ 1 w 117"/>
                <a:gd name="T17" fmla="*/ 0 h 139"/>
                <a:gd name="T18" fmla="*/ 0 w 117"/>
                <a:gd name="T19" fmla="*/ 1 h 139"/>
                <a:gd name="T20" fmla="*/ 0 w 117"/>
                <a:gd name="T21" fmla="*/ 77 h 139"/>
                <a:gd name="T22" fmla="*/ 59 w 117"/>
                <a:gd name="T23" fmla="*/ 139 h 139"/>
                <a:gd name="T24" fmla="*/ 117 w 117"/>
                <a:gd name="T25" fmla="*/ 77 h 139"/>
                <a:gd name="T26" fmla="*/ 117 w 117"/>
                <a:gd name="T27" fmla="*/ 1 h 139"/>
                <a:gd name="T28" fmla="*/ 116 w 117"/>
                <a:gd name="T29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" h="139">
                  <a:moveTo>
                    <a:pt x="116" y="0"/>
                  </a:moveTo>
                  <a:cubicBezTo>
                    <a:pt x="91" y="0"/>
                    <a:pt x="91" y="0"/>
                    <a:pt x="91" y="0"/>
                  </a:cubicBezTo>
                  <a:cubicBezTo>
                    <a:pt x="91" y="0"/>
                    <a:pt x="90" y="1"/>
                    <a:pt x="90" y="1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90" y="102"/>
                    <a:pt x="79" y="114"/>
                    <a:pt x="59" y="114"/>
                  </a:cubicBezTo>
                  <a:cubicBezTo>
                    <a:pt x="38" y="114"/>
                    <a:pt x="27" y="102"/>
                    <a:pt x="27" y="77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6" y="0"/>
                    <a:pt x="2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117"/>
                    <a:pt x="23" y="139"/>
                    <a:pt x="59" y="139"/>
                  </a:cubicBezTo>
                  <a:cubicBezTo>
                    <a:pt x="94" y="139"/>
                    <a:pt x="117" y="117"/>
                    <a:pt x="117" y="77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7" y="1"/>
                    <a:pt x="117" y="0"/>
                    <a:pt x="1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omic Sans Pro" panose="02010600010101010101" charset="-122"/>
                <a:cs typeface="Comic Sans Pro" panose="02010600010101010101" charset="-122"/>
              </a:endParaRPr>
            </a:p>
          </p:txBody>
        </p:sp>
        <p:sp>
          <p:nvSpPr>
            <p:cNvPr id="13" name="Freeform 9"/>
            <p:cNvSpPr>
              <a:spLocks noEditPoints="1"/>
            </p:cNvSpPr>
            <p:nvPr/>
          </p:nvSpPr>
          <p:spPr bwMode="auto">
            <a:xfrm>
              <a:off x="6856" y="4123"/>
              <a:ext cx="644" cy="834"/>
            </a:xfrm>
            <a:custGeom>
              <a:avLst/>
              <a:gdLst>
                <a:gd name="T0" fmla="*/ 55 w 105"/>
                <a:gd name="T1" fmla="*/ 113 h 136"/>
                <a:gd name="T2" fmla="*/ 28 w 105"/>
                <a:gd name="T3" fmla="*/ 113 h 136"/>
                <a:gd name="T4" fmla="*/ 27 w 105"/>
                <a:gd name="T5" fmla="*/ 112 h 136"/>
                <a:gd name="T6" fmla="*/ 27 w 105"/>
                <a:gd name="T7" fmla="*/ 77 h 136"/>
                <a:gd name="T8" fmla="*/ 28 w 105"/>
                <a:gd name="T9" fmla="*/ 75 h 136"/>
                <a:gd name="T10" fmla="*/ 54 w 105"/>
                <a:gd name="T11" fmla="*/ 75 h 136"/>
                <a:gd name="T12" fmla="*/ 76 w 105"/>
                <a:gd name="T13" fmla="*/ 94 h 136"/>
                <a:gd name="T14" fmla="*/ 55 w 105"/>
                <a:gd name="T15" fmla="*/ 113 h 136"/>
                <a:gd name="T16" fmla="*/ 27 w 105"/>
                <a:gd name="T17" fmla="*/ 24 h 136"/>
                <a:gd name="T18" fmla="*/ 28 w 105"/>
                <a:gd name="T19" fmla="*/ 23 h 136"/>
                <a:gd name="T20" fmla="*/ 51 w 105"/>
                <a:gd name="T21" fmla="*/ 23 h 136"/>
                <a:gd name="T22" fmla="*/ 70 w 105"/>
                <a:gd name="T23" fmla="*/ 39 h 136"/>
                <a:gd name="T24" fmla="*/ 51 w 105"/>
                <a:gd name="T25" fmla="*/ 54 h 136"/>
                <a:gd name="T26" fmla="*/ 28 w 105"/>
                <a:gd name="T27" fmla="*/ 54 h 136"/>
                <a:gd name="T28" fmla="*/ 27 w 105"/>
                <a:gd name="T29" fmla="*/ 53 h 136"/>
                <a:gd name="T30" fmla="*/ 27 w 105"/>
                <a:gd name="T31" fmla="*/ 24 h 136"/>
                <a:gd name="T32" fmla="*/ 81 w 105"/>
                <a:gd name="T33" fmla="*/ 63 h 136"/>
                <a:gd name="T34" fmla="*/ 81 w 105"/>
                <a:gd name="T35" fmla="*/ 63 h 136"/>
                <a:gd name="T36" fmla="*/ 81 w 105"/>
                <a:gd name="T37" fmla="*/ 61 h 136"/>
                <a:gd name="T38" fmla="*/ 81 w 105"/>
                <a:gd name="T39" fmla="*/ 61 h 136"/>
                <a:gd name="T40" fmla="*/ 97 w 105"/>
                <a:gd name="T41" fmla="*/ 35 h 136"/>
                <a:gd name="T42" fmla="*/ 56 w 105"/>
                <a:gd name="T43" fmla="*/ 0 h 136"/>
                <a:gd name="T44" fmla="*/ 1 w 105"/>
                <a:gd name="T45" fmla="*/ 0 h 136"/>
                <a:gd name="T46" fmla="*/ 0 w 105"/>
                <a:gd name="T47" fmla="*/ 1 h 136"/>
                <a:gd name="T48" fmla="*/ 0 w 105"/>
                <a:gd name="T49" fmla="*/ 126 h 136"/>
                <a:gd name="T50" fmla="*/ 0 w 105"/>
                <a:gd name="T51" fmla="*/ 135 h 136"/>
                <a:gd name="T52" fmla="*/ 1 w 105"/>
                <a:gd name="T53" fmla="*/ 136 h 136"/>
                <a:gd name="T54" fmla="*/ 57 w 105"/>
                <a:gd name="T55" fmla="*/ 136 h 136"/>
                <a:gd name="T56" fmla="*/ 91 w 105"/>
                <a:gd name="T57" fmla="*/ 126 h 136"/>
                <a:gd name="T58" fmla="*/ 105 w 105"/>
                <a:gd name="T59" fmla="*/ 95 h 136"/>
                <a:gd name="T60" fmla="*/ 81 w 105"/>
                <a:gd name="T61" fmla="*/ 63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5" h="136">
                  <a:moveTo>
                    <a:pt x="55" y="113"/>
                  </a:moveTo>
                  <a:cubicBezTo>
                    <a:pt x="28" y="113"/>
                    <a:pt x="28" y="113"/>
                    <a:pt x="28" y="113"/>
                  </a:cubicBezTo>
                  <a:cubicBezTo>
                    <a:pt x="27" y="113"/>
                    <a:pt x="27" y="113"/>
                    <a:pt x="27" y="112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7" y="76"/>
                    <a:pt x="27" y="75"/>
                    <a:pt x="28" y="75"/>
                  </a:cubicBezTo>
                  <a:cubicBezTo>
                    <a:pt x="54" y="75"/>
                    <a:pt x="54" y="75"/>
                    <a:pt x="54" y="75"/>
                  </a:cubicBezTo>
                  <a:cubicBezTo>
                    <a:pt x="67" y="75"/>
                    <a:pt x="76" y="83"/>
                    <a:pt x="76" y="94"/>
                  </a:cubicBezTo>
                  <a:cubicBezTo>
                    <a:pt x="76" y="106"/>
                    <a:pt x="67" y="113"/>
                    <a:pt x="55" y="113"/>
                  </a:cubicBezTo>
                  <a:moveTo>
                    <a:pt x="27" y="24"/>
                  </a:moveTo>
                  <a:cubicBezTo>
                    <a:pt x="27" y="24"/>
                    <a:pt x="27" y="23"/>
                    <a:pt x="28" y="23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62" y="23"/>
                    <a:pt x="70" y="29"/>
                    <a:pt x="70" y="39"/>
                  </a:cubicBezTo>
                  <a:cubicBezTo>
                    <a:pt x="70" y="47"/>
                    <a:pt x="62" y="54"/>
                    <a:pt x="51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7" y="54"/>
                    <a:pt x="27" y="54"/>
                    <a:pt x="27" y="53"/>
                  </a:cubicBezTo>
                  <a:lnTo>
                    <a:pt x="27" y="24"/>
                  </a:lnTo>
                  <a:close/>
                  <a:moveTo>
                    <a:pt x="81" y="63"/>
                  </a:moveTo>
                  <a:cubicBezTo>
                    <a:pt x="81" y="63"/>
                    <a:pt x="81" y="63"/>
                    <a:pt x="81" y="63"/>
                  </a:cubicBezTo>
                  <a:cubicBezTo>
                    <a:pt x="79" y="63"/>
                    <a:pt x="81" y="61"/>
                    <a:pt x="81" y="61"/>
                  </a:cubicBezTo>
                  <a:cubicBezTo>
                    <a:pt x="81" y="61"/>
                    <a:pt x="81" y="61"/>
                    <a:pt x="81" y="61"/>
                  </a:cubicBezTo>
                  <a:cubicBezTo>
                    <a:pt x="89" y="57"/>
                    <a:pt x="97" y="47"/>
                    <a:pt x="97" y="35"/>
                  </a:cubicBezTo>
                  <a:cubicBezTo>
                    <a:pt x="97" y="15"/>
                    <a:pt x="80" y="0"/>
                    <a:pt x="5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36"/>
                    <a:pt x="0" y="136"/>
                    <a:pt x="1" y="136"/>
                  </a:cubicBezTo>
                  <a:cubicBezTo>
                    <a:pt x="57" y="136"/>
                    <a:pt x="57" y="136"/>
                    <a:pt x="57" y="136"/>
                  </a:cubicBezTo>
                  <a:cubicBezTo>
                    <a:pt x="72" y="136"/>
                    <a:pt x="83" y="133"/>
                    <a:pt x="91" y="126"/>
                  </a:cubicBezTo>
                  <a:cubicBezTo>
                    <a:pt x="100" y="119"/>
                    <a:pt x="105" y="108"/>
                    <a:pt x="105" y="95"/>
                  </a:cubicBezTo>
                  <a:cubicBezTo>
                    <a:pt x="105" y="81"/>
                    <a:pt x="93" y="68"/>
                    <a:pt x="81" y="6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omic Sans Pro" panose="02010600010101010101" charset="-122"/>
                <a:cs typeface="Comic Sans Pro" panose="02010600010101010101" charset="-122"/>
              </a:endParaRPr>
            </a:p>
          </p:txBody>
        </p:sp>
        <p:sp>
          <p:nvSpPr>
            <p:cNvPr id="6" name="Freeform 10"/>
            <p:cNvSpPr/>
            <p:nvPr/>
          </p:nvSpPr>
          <p:spPr bwMode="auto">
            <a:xfrm>
              <a:off x="3758" y="4578"/>
              <a:ext cx="821" cy="379"/>
            </a:xfrm>
            <a:custGeom>
              <a:avLst/>
              <a:gdLst>
                <a:gd name="T0" fmla="*/ 88 w 134"/>
                <a:gd name="T1" fmla="*/ 5 h 62"/>
                <a:gd name="T2" fmla="*/ 76 w 134"/>
                <a:gd name="T3" fmla="*/ 0 h 62"/>
                <a:gd name="T4" fmla="*/ 59 w 134"/>
                <a:gd name="T5" fmla="*/ 0 h 62"/>
                <a:gd name="T6" fmla="*/ 47 w 134"/>
                <a:gd name="T7" fmla="*/ 5 h 62"/>
                <a:gd name="T8" fmla="*/ 1 w 134"/>
                <a:gd name="T9" fmla="*/ 61 h 62"/>
                <a:gd name="T10" fmla="*/ 2 w 134"/>
                <a:gd name="T11" fmla="*/ 62 h 62"/>
                <a:gd name="T12" fmla="*/ 33 w 134"/>
                <a:gd name="T13" fmla="*/ 62 h 62"/>
                <a:gd name="T14" fmla="*/ 33 w 134"/>
                <a:gd name="T15" fmla="*/ 62 h 62"/>
                <a:gd name="T16" fmla="*/ 62 w 134"/>
                <a:gd name="T17" fmla="*/ 27 h 62"/>
                <a:gd name="T18" fmla="*/ 65 w 134"/>
                <a:gd name="T19" fmla="*/ 26 h 62"/>
                <a:gd name="T20" fmla="*/ 70 w 134"/>
                <a:gd name="T21" fmla="*/ 26 h 62"/>
                <a:gd name="T22" fmla="*/ 72 w 134"/>
                <a:gd name="T23" fmla="*/ 27 h 62"/>
                <a:gd name="T24" fmla="*/ 101 w 134"/>
                <a:gd name="T25" fmla="*/ 62 h 62"/>
                <a:gd name="T26" fmla="*/ 102 w 134"/>
                <a:gd name="T27" fmla="*/ 62 h 62"/>
                <a:gd name="T28" fmla="*/ 133 w 134"/>
                <a:gd name="T29" fmla="*/ 62 h 62"/>
                <a:gd name="T30" fmla="*/ 134 w 134"/>
                <a:gd name="T31" fmla="*/ 61 h 62"/>
                <a:gd name="T32" fmla="*/ 88 w 134"/>
                <a:gd name="T33" fmla="*/ 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4" h="62">
                  <a:moveTo>
                    <a:pt x="88" y="5"/>
                  </a:moveTo>
                  <a:cubicBezTo>
                    <a:pt x="85" y="2"/>
                    <a:pt x="80" y="0"/>
                    <a:pt x="76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4" y="0"/>
                    <a:pt x="50" y="2"/>
                    <a:pt x="47" y="5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0" y="62"/>
                    <a:pt x="1" y="62"/>
                    <a:pt x="2" y="62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3" y="26"/>
                    <a:pt x="64" y="26"/>
                    <a:pt x="65" y="26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71" y="26"/>
                    <a:pt x="72" y="26"/>
                    <a:pt x="72" y="27"/>
                  </a:cubicBezTo>
                  <a:cubicBezTo>
                    <a:pt x="101" y="62"/>
                    <a:pt x="101" y="62"/>
                    <a:pt x="101" y="62"/>
                  </a:cubicBezTo>
                  <a:cubicBezTo>
                    <a:pt x="102" y="62"/>
                    <a:pt x="102" y="62"/>
                    <a:pt x="102" y="62"/>
                  </a:cubicBezTo>
                  <a:cubicBezTo>
                    <a:pt x="133" y="62"/>
                    <a:pt x="133" y="62"/>
                    <a:pt x="133" y="62"/>
                  </a:cubicBezTo>
                  <a:cubicBezTo>
                    <a:pt x="134" y="62"/>
                    <a:pt x="134" y="62"/>
                    <a:pt x="134" y="61"/>
                  </a:cubicBezTo>
                  <a:lnTo>
                    <a:pt x="88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omic Sans Pro" panose="02010600010101010101" charset="-122"/>
                <a:cs typeface="Comic Sans Pro" panose="02010600010101010101" charset="-122"/>
              </a:endParaRPr>
            </a:p>
          </p:txBody>
        </p:sp>
        <p:sp>
          <p:nvSpPr>
            <p:cNvPr id="15" name="Freeform 11"/>
            <p:cNvSpPr/>
            <p:nvPr/>
          </p:nvSpPr>
          <p:spPr bwMode="auto">
            <a:xfrm>
              <a:off x="3758" y="4123"/>
              <a:ext cx="821" cy="387"/>
            </a:xfrm>
            <a:custGeom>
              <a:avLst/>
              <a:gdLst>
                <a:gd name="T0" fmla="*/ 133 w 134"/>
                <a:gd name="T1" fmla="*/ 0 h 63"/>
                <a:gd name="T2" fmla="*/ 102 w 134"/>
                <a:gd name="T3" fmla="*/ 0 h 63"/>
                <a:gd name="T4" fmla="*/ 101 w 134"/>
                <a:gd name="T5" fmla="*/ 0 h 63"/>
                <a:gd name="T6" fmla="*/ 72 w 134"/>
                <a:gd name="T7" fmla="*/ 35 h 63"/>
                <a:gd name="T8" fmla="*/ 70 w 134"/>
                <a:gd name="T9" fmla="*/ 37 h 63"/>
                <a:gd name="T10" fmla="*/ 65 w 134"/>
                <a:gd name="T11" fmla="*/ 37 h 63"/>
                <a:gd name="T12" fmla="*/ 62 w 134"/>
                <a:gd name="T13" fmla="*/ 35 h 63"/>
                <a:gd name="T14" fmla="*/ 33 w 134"/>
                <a:gd name="T15" fmla="*/ 0 h 63"/>
                <a:gd name="T16" fmla="*/ 33 w 134"/>
                <a:gd name="T17" fmla="*/ 0 h 63"/>
                <a:gd name="T18" fmla="*/ 2 w 134"/>
                <a:gd name="T19" fmla="*/ 0 h 63"/>
                <a:gd name="T20" fmla="*/ 1 w 134"/>
                <a:gd name="T21" fmla="*/ 1 h 63"/>
                <a:gd name="T22" fmla="*/ 47 w 134"/>
                <a:gd name="T23" fmla="*/ 57 h 63"/>
                <a:gd name="T24" fmla="*/ 59 w 134"/>
                <a:gd name="T25" fmla="*/ 63 h 63"/>
                <a:gd name="T26" fmla="*/ 76 w 134"/>
                <a:gd name="T27" fmla="*/ 63 h 63"/>
                <a:gd name="T28" fmla="*/ 88 w 134"/>
                <a:gd name="T29" fmla="*/ 57 h 63"/>
                <a:gd name="T30" fmla="*/ 134 w 134"/>
                <a:gd name="T31" fmla="*/ 1 h 63"/>
                <a:gd name="T32" fmla="*/ 133 w 134"/>
                <a:gd name="T33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4" h="63">
                  <a:moveTo>
                    <a:pt x="133" y="0"/>
                  </a:moveTo>
                  <a:cubicBezTo>
                    <a:pt x="102" y="0"/>
                    <a:pt x="102" y="0"/>
                    <a:pt x="102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72" y="35"/>
                    <a:pt x="72" y="35"/>
                    <a:pt x="72" y="35"/>
                  </a:cubicBezTo>
                  <a:cubicBezTo>
                    <a:pt x="72" y="36"/>
                    <a:pt x="71" y="37"/>
                    <a:pt x="70" y="37"/>
                  </a:cubicBezTo>
                  <a:cubicBezTo>
                    <a:pt x="65" y="37"/>
                    <a:pt x="65" y="37"/>
                    <a:pt x="65" y="37"/>
                  </a:cubicBezTo>
                  <a:cubicBezTo>
                    <a:pt x="64" y="37"/>
                    <a:pt x="63" y="36"/>
                    <a:pt x="62" y="3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1" y="1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50" y="61"/>
                    <a:pt x="54" y="63"/>
                    <a:pt x="59" y="63"/>
                  </a:cubicBezTo>
                  <a:cubicBezTo>
                    <a:pt x="76" y="63"/>
                    <a:pt x="76" y="63"/>
                    <a:pt x="76" y="63"/>
                  </a:cubicBezTo>
                  <a:cubicBezTo>
                    <a:pt x="80" y="63"/>
                    <a:pt x="85" y="61"/>
                    <a:pt x="88" y="57"/>
                  </a:cubicBezTo>
                  <a:cubicBezTo>
                    <a:pt x="134" y="1"/>
                    <a:pt x="134" y="1"/>
                    <a:pt x="134" y="1"/>
                  </a:cubicBezTo>
                  <a:cubicBezTo>
                    <a:pt x="134" y="1"/>
                    <a:pt x="134" y="0"/>
                    <a:pt x="13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omic Sans Pro" panose="02010600010101010101" charset="-122"/>
                <a:cs typeface="Comic Sans Pro" panose="02010600010101010101" charset="-122"/>
              </a:endParaRPr>
            </a:p>
          </p:txBody>
        </p:sp>
        <p:sp>
          <p:nvSpPr>
            <p:cNvPr id="16" name="Freeform 12"/>
            <p:cNvSpPr/>
            <p:nvPr/>
          </p:nvSpPr>
          <p:spPr bwMode="auto">
            <a:xfrm>
              <a:off x="1624" y="4123"/>
              <a:ext cx="815" cy="834"/>
            </a:xfrm>
            <a:custGeom>
              <a:avLst/>
              <a:gdLst>
                <a:gd name="T0" fmla="*/ 124 w 133"/>
                <a:gd name="T1" fmla="*/ 0 h 136"/>
                <a:gd name="T2" fmla="*/ 116 w 133"/>
                <a:gd name="T3" fmla="*/ 0 h 136"/>
                <a:gd name="T4" fmla="*/ 101 w 133"/>
                <a:gd name="T5" fmla="*/ 10 h 136"/>
                <a:gd name="T6" fmla="*/ 66 w 133"/>
                <a:gd name="T7" fmla="*/ 68 h 136"/>
                <a:gd name="T8" fmla="*/ 66 w 133"/>
                <a:gd name="T9" fmla="*/ 68 h 136"/>
                <a:gd name="T10" fmla="*/ 66 w 133"/>
                <a:gd name="T11" fmla="*/ 68 h 136"/>
                <a:gd name="T12" fmla="*/ 66 w 133"/>
                <a:gd name="T13" fmla="*/ 68 h 136"/>
                <a:gd name="T14" fmla="*/ 66 w 133"/>
                <a:gd name="T15" fmla="*/ 68 h 136"/>
                <a:gd name="T16" fmla="*/ 31 w 133"/>
                <a:gd name="T17" fmla="*/ 10 h 136"/>
                <a:gd name="T18" fmla="*/ 17 w 133"/>
                <a:gd name="T19" fmla="*/ 0 h 136"/>
                <a:gd name="T20" fmla="*/ 9 w 133"/>
                <a:gd name="T21" fmla="*/ 0 h 136"/>
                <a:gd name="T22" fmla="*/ 0 w 133"/>
                <a:gd name="T23" fmla="*/ 11 h 136"/>
                <a:gd name="T24" fmla="*/ 0 w 133"/>
                <a:gd name="T25" fmla="*/ 134 h 136"/>
                <a:gd name="T26" fmla="*/ 2 w 133"/>
                <a:gd name="T27" fmla="*/ 136 h 136"/>
                <a:gd name="T28" fmla="*/ 24 w 133"/>
                <a:gd name="T29" fmla="*/ 136 h 136"/>
                <a:gd name="T30" fmla="*/ 26 w 133"/>
                <a:gd name="T31" fmla="*/ 134 h 136"/>
                <a:gd name="T32" fmla="*/ 26 w 133"/>
                <a:gd name="T33" fmla="*/ 45 h 136"/>
                <a:gd name="T34" fmla="*/ 26 w 133"/>
                <a:gd name="T35" fmla="*/ 45 h 136"/>
                <a:gd name="T36" fmla="*/ 57 w 133"/>
                <a:gd name="T37" fmla="*/ 98 h 136"/>
                <a:gd name="T38" fmla="*/ 64 w 133"/>
                <a:gd name="T39" fmla="*/ 103 h 136"/>
                <a:gd name="T40" fmla="*/ 69 w 133"/>
                <a:gd name="T41" fmla="*/ 103 h 136"/>
                <a:gd name="T42" fmla="*/ 76 w 133"/>
                <a:gd name="T43" fmla="*/ 98 h 136"/>
                <a:gd name="T44" fmla="*/ 107 w 133"/>
                <a:gd name="T45" fmla="*/ 46 h 136"/>
                <a:gd name="T46" fmla="*/ 107 w 133"/>
                <a:gd name="T47" fmla="*/ 46 h 136"/>
                <a:gd name="T48" fmla="*/ 107 w 133"/>
                <a:gd name="T49" fmla="*/ 46 h 136"/>
                <a:gd name="T50" fmla="*/ 107 w 133"/>
                <a:gd name="T51" fmla="*/ 134 h 136"/>
                <a:gd name="T52" fmla="*/ 109 w 133"/>
                <a:gd name="T53" fmla="*/ 136 h 136"/>
                <a:gd name="T54" fmla="*/ 131 w 133"/>
                <a:gd name="T55" fmla="*/ 136 h 136"/>
                <a:gd name="T56" fmla="*/ 133 w 133"/>
                <a:gd name="T57" fmla="*/ 134 h 136"/>
                <a:gd name="T58" fmla="*/ 133 w 133"/>
                <a:gd name="T59" fmla="*/ 11 h 136"/>
                <a:gd name="T60" fmla="*/ 124 w 133"/>
                <a:gd name="T61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3" h="136">
                  <a:moveTo>
                    <a:pt x="124" y="0"/>
                  </a:moveTo>
                  <a:cubicBezTo>
                    <a:pt x="116" y="0"/>
                    <a:pt x="116" y="0"/>
                    <a:pt x="116" y="0"/>
                  </a:cubicBezTo>
                  <a:cubicBezTo>
                    <a:pt x="106" y="0"/>
                    <a:pt x="107" y="1"/>
                    <a:pt x="101" y="10"/>
                  </a:cubicBezTo>
                  <a:cubicBezTo>
                    <a:pt x="90" y="30"/>
                    <a:pt x="67" y="68"/>
                    <a:pt x="66" y="68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6" y="68"/>
                    <a:pt x="43" y="30"/>
                    <a:pt x="31" y="10"/>
                  </a:cubicBezTo>
                  <a:cubicBezTo>
                    <a:pt x="26" y="1"/>
                    <a:pt x="26" y="0"/>
                    <a:pt x="17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" y="0"/>
                    <a:pt x="0" y="5"/>
                    <a:pt x="0" y="11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0" y="135"/>
                    <a:pt x="1" y="136"/>
                    <a:pt x="2" y="136"/>
                  </a:cubicBezTo>
                  <a:cubicBezTo>
                    <a:pt x="24" y="136"/>
                    <a:pt x="24" y="136"/>
                    <a:pt x="24" y="136"/>
                  </a:cubicBezTo>
                  <a:cubicBezTo>
                    <a:pt x="25" y="136"/>
                    <a:pt x="26" y="135"/>
                    <a:pt x="26" y="134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8" y="101"/>
                    <a:pt x="61" y="103"/>
                    <a:pt x="64" y="103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72" y="103"/>
                    <a:pt x="74" y="101"/>
                    <a:pt x="76" y="98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134"/>
                    <a:pt x="107" y="134"/>
                    <a:pt x="107" y="134"/>
                  </a:cubicBezTo>
                  <a:cubicBezTo>
                    <a:pt x="107" y="135"/>
                    <a:pt x="108" y="136"/>
                    <a:pt x="109" y="136"/>
                  </a:cubicBezTo>
                  <a:cubicBezTo>
                    <a:pt x="131" y="136"/>
                    <a:pt x="131" y="136"/>
                    <a:pt x="131" y="136"/>
                  </a:cubicBezTo>
                  <a:cubicBezTo>
                    <a:pt x="132" y="136"/>
                    <a:pt x="133" y="135"/>
                    <a:pt x="133" y="134"/>
                  </a:cubicBezTo>
                  <a:cubicBezTo>
                    <a:pt x="133" y="11"/>
                    <a:pt x="133" y="11"/>
                    <a:pt x="133" y="11"/>
                  </a:cubicBezTo>
                  <a:cubicBezTo>
                    <a:pt x="133" y="5"/>
                    <a:pt x="132" y="0"/>
                    <a:pt x="12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omic Sans Pro" panose="02010600010101010101" charset="-122"/>
                <a:cs typeface="Comic Sans Pro" panose="02010600010101010101" charset="-122"/>
              </a:endParaRPr>
            </a:p>
          </p:txBody>
        </p:sp>
      </p:grpSp>
      <p:pic>
        <p:nvPicPr>
          <p:cNvPr id="20" name="图片 1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042785" y="5949315"/>
            <a:ext cx="1876425" cy="22987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4743768" y="2832418"/>
            <a:ext cx="6474460" cy="1193165"/>
            <a:chOff x="6741" y="4746"/>
            <a:chExt cx="10196" cy="1879"/>
          </a:xfrm>
        </p:grpSpPr>
        <p:sp>
          <p:nvSpPr>
            <p:cNvPr id="8" name="Designed for real indoor project needs"/>
            <p:cNvSpPr/>
            <p:nvPr/>
          </p:nvSpPr>
          <p:spPr>
            <a:xfrm>
              <a:off x="7362" y="5557"/>
              <a:ext cx="8956" cy="1068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 marL="0" indent="0" algn="ctr">
                <a:lnSpc>
                  <a:spcPct val="100000"/>
                </a:lnSpc>
                <a:buNone/>
              </a:pPr>
              <a:r>
                <a:rPr lang="en-US" altLang="zh-CN" sz="2100" dirty="0">
                  <a:solidFill>
                    <a:srgbClr val="051C0D"/>
                  </a:solidFill>
                  <a:latin typeface="Nexa Bold" panose="02000000000000000000" charset="0"/>
                  <a:ea typeface="Montserrat ExtraLight" panose="00000300000000000000" pitchFamily="34" charset="-122"/>
                  <a:cs typeface="Nexa Bold" panose="02000000000000000000" charset="0"/>
                </a:rPr>
                <a:t>From standard display to refined viewing, Tailored for different project needs</a:t>
              </a:r>
              <a:endParaRPr lang="en-US" altLang="zh-CN" sz="2100" dirty="0">
                <a:solidFill>
                  <a:srgbClr val="051C0D"/>
                </a:solidFill>
                <a:latin typeface="Nexa Bold" panose="02000000000000000000" charset="0"/>
                <a:ea typeface="Montserrat ExtraLight" panose="00000300000000000000" pitchFamily="34" charset="-122"/>
                <a:cs typeface="Nexa Bold" panose="02000000000000000000" charset="0"/>
              </a:endParaRPr>
            </a:p>
          </p:txBody>
        </p:sp>
        <p:sp>
          <p:nvSpPr>
            <p:cNvPr id="5" name="Focused on What Matters MostDisplay  Structure  Delivery Efficiency"/>
            <p:cNvSpPr/>
            <p:nvPr/>
          </p:nvSpPr>
          <p:spPr>
            <a:xfrm>
              <a:off x="6741" y="4746"/>
              <a:ext cx="10197" cy="811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marL="0" indent="0" algn="ctr">
                <a:lnSpc>
                  <a:spcPct val="100000"/>
                </a:lnSpc>
                <a:buNone/>
              </a:pPr>
              <a:r>
                <a:rPr lang="en-US" altLang="zh-CN" sz="2400" dirty="0">
                  <a:latin typeface="Nexa Bold" panose="02000000000000000000" charset="0"/>
                  <a:cs typeface="Nexa Bold" panose="02000000000000000000" charset="0"/>
                </a:rPr>
                <a:t>Visual Performance</a:t>
              </a:r>
              <a:endParaRPr lang="en-US" altLang="zh-CN" sz="2400" dirty="0">
                <a:latin typeface="Nexa Bold" panose="02000000000000000000" charset="0"/>
                <a:cs typeface="Nexa Bold" panose="02000000000000000000" charset="0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0" y="-635"/>
            <a:ext cx="3770630" cy="6859270"/>
          </a:xfrm>
          <a:prstGeom prst="rect">
            <a:avLst/>
          </a:prstGeom>
          <a:gradFill>
            <a:gsLst>
              <a:gs pos="50000">
                <a:srgbClr val="F2F3F5"/>
              </a:gs>
              <a:gs pos="0">
                <a:srgbClr val="E1E2E6"/>
              </a:gs>
              <a:gs pos="100000">
                <a:srgbClr val="E0E1E5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4" name="image 420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61608" y="1583690"/>
            <a:ext cx="3447415" cy="36906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 bwMode="auto">
          <a:xfrm flipV="1">
            <a:off x="610235" y="1540"/>
            <a:ext cx="2512161" cy="171354"/>
          </a:xfrm>
          <a:prstGeom prst="rect">
            <a:avLst/>
          </a:prstGeom>
          <a:solidFill>
            <a:srgbClr val="326FC8"/>
          </a:solidFill>
          <a:ln>
            <a:noFill/>
          </a:ln>
        </p:spPr>
        <p:txBody>
          <a:bodyPr vert="horz" wrap="square" lIns="55449" tIns="27724" rIns="55449" bIns="27724" numCol="1" rtlCol="0" anchor="t" anchorCtr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 sz="1090">
              <a:sym typeface="+mn-ea"/>
            </a:endParaRPr>
          </a:p>
        </p:txBody>
      </p:sp>
      <p:sp>
        <p:nvSpPr>
          <p:cNvPr id="4" name="object 3"/>
          <p:cNvSpPr txBox="1">
            <a:spLocks noGrp="1"/>
          </p:cNvSpPr>
          <p:nvPr>
            <p:custDataLst>
              <p:tags r:id="rId1"/>
            </p:custDataLst>
          </p:nvPr>
        </p:nvSpPr>
        <p:spPr>
          <a:xfrm>
            <a:off x="610235" y="222250"/>
            <a:ext cx="9765665" cy="391160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>
            <a:lvl1pPr>
              <a:defRPr sz="5750" b="1" i="0">
                <a:solidFill>
                  <a:schemeClr val="bg1"/>
                </a:solidFill>
                <a:latin typeface="Nexa" panose="00000500000000000000"/>
                <a:ea typeface="+mj-ea"/>
                <a:cs typeface="Nexa" panose="00000500000000000000"/>
              </a:defRPr>
            </a:lvl1pPr>
          </a:lstStyle>
          <a:p>
            <a:pPr marL="12700" algn="l">
              <a:lnSpc>
                <a:spcPct val="100000"/>
              </a:lnSpc>
              <a:spcBef>
                <a:spcPts val="95"/>
              </a:spcBef>
            </a:pPr>
            <a:r>
              <a:rPr lang="en-US" altLang="zh-CN" sz="2500" b="1" spc="-5">
                <a:solidFill>
                  <a:schemeClr val="tx1"/>
                </a:solidFill>
                <a:latin typeface="Nexa-Black" panose="01000000000000000000"/>
                <a:cs typeface="Nexa-Black" panose="01000000000000000000"/>
              </a:rPr>
              <a:t>Different Packaging Options for Different Application Needs</a:t>
            </a:r>
            <a:endParaRPr lang="en-US" altLang="zh-CN" sz="2500" b="1" spc="-5">
              <a:solidFill>
                <a:schemeClr val="tx1"/>
              </a:solidFill>
              <a:latin typeface="Nexa-Black" panose="01000000000000000000"/>
              <a:cs typeface="Nexa-Black" panose="01000000000000000000"/>
            </a:endParaRPr>
          </a:p>
        </p:txBody>
      </p:sp>
      <p:sp>
        <p:nvSpPr>
          <p:cNvPr id="6" name="FM27-SMD"/>
          <p:cNvSpPr/>
          <p:nvPr/>
        </p:nvSpPr>
        <p:spPr>
          <a:xfrm>
            <a:off x="1297940" y="1381125"/>
            <a:ext cx="4354830" cy="355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lvl="0" algn="l">
              <a:lnSpc>
                <a:spcPct val="100000"/>
              </a:lnSpc>
              <a:buClrTx/>
              <a:buSzTx/>
              <a:buFontTx/>
            </a:pPr>
            <a:r>
              <a:rPr lang="en-US" altLang="zh-CN" sz="1000" dirty="0">
                <a:solidFill>
                  <a:srgbClr val="000000"/>
                </a:solidFill>
                <a:latin typeface="Nexa-Trial" charset="0"/>
                <a:ea typeface="Sitka Small Semibold" charset="0"/>
                <a:cs typeface="Nexa-Trial" charset="0"/>
                <a:sym typeface="+mn-ea"/>
              </a:rPr>
              <a:t>PWM Dithering Across the Series</a:t>
            </a:r>
            <a:endParaRPr lang="en-US" altLang="zh-CN" sz="1000" dirty="0">
              <a:solidFill>
                <a:srgbClr val="000000"/>
              </a:solidFill>
              <a:latin typeface="Nexa-Trial" charset="0"/>
              <a:ea typeface="Sitka Small Semibold" charset="0"/>
              <a:cs typeface="Nexa-Trial" charset="0"/>
              <a:sym typeface="+mn-ea"/>
            </a:endParaRPr>
          </a:p>
          <a:p>
            <a:pPr lvl="0" algn="l">
              <a:lnSpc>
                <a:spcPct val="100000"/>
              </a:lnSpc>
              <a:buClrTx/>
              <a:buSzTx/>
              <a:buFontTx/>
            </a:pPr>
            <a:r>
              <a:rPr lang="en-US" altLang="zh-CN" sz="1000" dirty="0">
                <a:solidFill>
                  <a:srgbClr val="000000"/>
                </a:solidFill>
                <a:latin typeface="Nexa-Trial" charset="0"/>
                <a:ea typeface="Sitka Small Semibold" charset="0"/>
                <a:cs typeface="Nexa-Trial" charset="0"/>
                <a:sym typeface="+mn-ea"/>
              </a:rPr>
              <a:t>Smoother Gradation, More Natural Visuals</a:t>
            </a:r>
            <a:endParaRPr lang="en-US" altLang="zh-CN" sz="1000" dirty="0">
              <a:solidFill>
                <a:srgbClr val="000000"/>
              </a:solidFill>
              <a:latin typeface="Nexa-Trial" charset="0"/>
              <a:ea typeface="Sitka Small Semibold" charset="0"/>
              <a:cs typeface="Nexa-Trial" charset="0"/>
              <a:sym typeface="+mn-ea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6478270" y="1788795"/>
            <a:ext cx="4500880" cy="1917700"/>
            <a:chOff x="10237" y="2817"/>
            <a:chExt cx="7088" cy="3020"/>
          </a:xfrm>
        </p:grpSpPr>
        <p:pic>
          <p:nvPicPr>
            <p:cNvPr id="2" name="Mask group" descr="preencoded.png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>
            <a:xfrm>
              <a:off x="10237" y="2817"/>
              <a:ext cx="6955" cy="3020"/>
            </a:xfrm>
            <a:prstGeom prst="rect">
              <a:avLst/>
            </a:prstGeom>
          </p:spPr>
        </p:pic>
        <p:sp>
          <p:nvSpPr>
            <p:cNvPr id="15" name="default_name"/>
            <p:cNvSpPr/>
            <p:nvPr/>
          </p:nvSpPr>
          <p:spPr>
            <a:xfrm>
              <a:off x="16497" y="2891"/>
              <a:ext cx="828" cy="243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1350"/>
                </a:lnSpc>
                <a:buNone/>
              </a:pPr>
              <a:r>
                <a:rPr lang="en-US" sz="770" dirty="0">
                  <a:solidFill>
                    <a:srgbClr val="FFFFFF"/>
                  </a:solidFill>
                  <a:latin typeface="Montserrat Black" panose="00000A00000000000000" charset="0"/>
                  <a:ea typeface="Montserrat Black" panose="00000A00000000000000" charset="0"/>
                  <a:cs typeface="Montserrat Black" panose="00000A00000000000000" charset="0"/>
                  <a:sym typeface="+mn-ea"/>
                </a:rPr>
                <a:t>Normal </a:t>
              </a:r>
              <a:endParaRPr lang="en-US" sz="770" dirty="0">
                <a:solidFill>
                  <a:srgbClr val="FFFFFF"/>
                </a:solidFill>
                <a:latin typeface="Montserrat Black" panose="00000A00000000000000" charset="0"/>
                <a:ea typeface="Montserrat Black" panose="00000A00000000000000" charset="0"/>
                <a:cs typeface="Montserrat Black" panose="00000A00000000000000" charset="0"/>
                <a:sym typeface="+mn-ea"/>
              </a:endParaRPr>
            </a:p>
          </p:txBody>
        </p:sp>
        <p:sp>
          <p:nvSpPr>
            <p:cNvPr id="26" name="name_3840Hz"/>
            <p:cNvSpPr/>
            <p:nvPr/>
          </p:nvSpPr>
          <p:spPr>
            <a:xfrm>
              <a:off x="10418" y="2969"/>
              <a:ext cx="553" cy="165"/>
            </a:xfrm>
            <a:prstGeom prst="rect">
              <a:avLst/>
            </a:prstGeom>
            <a:noFill/>
          </p:spPr>
          <p:txBody>
            <a:bodyPr wrap="square" lIns="0" tIns="0" rIns="0" bIns="0" rtlCol="0" anchor="ctr" anchorCtr="0"/>
            <a:lstStyle/>
            <a:p>
              <a:pPr marL="0" indent="0" algn="ctr">
                <a:lnSpc>
                  <a:spcPct val="100000"/>
                </a:lnSpc>
                <a:buNone/>
              </a:pPr>
              <a:r>
                <a:rPr lang="en-US" sz="665" dirty="0">
                  <a:solidFill>
                    <a:srgbClr val="FFFFFF"/>
                  </a:solidFill>
                  <a:latin typeface="Nexa Bold" panose="02000000000000000000" charset="0"/>
                  <a:ea typeface="Montserrat Black" panose="00000A00000000000000" charset="0"/>
                  <a:cs typeface="Nexa Bold" panose="02000000000000000000" charset="0"/>
                </a:rPr>
                <a:t>3840Hz </a:t>
              </a:r>
              <a:endParaRPr lang="en-US" sz="665" dirty="0">
                <a:solidFill>
                  <a:srgbClr val="FFFFFF"/>
                </a:solidFill>
                <a:latin typeface="Nexa Bold" panose="02000000000000000000" charset="0"/>
                <a:ea typeface="Montserrat Black" panose="00000A00000000000000" charset="0"/>
                <a:cs typeface="Nexa Bold" panose="02000000000000000000" charset="0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297940" y="1788795"/>
            <a:ext cx="4309110" cy="1899920"/>
            <a:chOff x="2081" y="2817"/>
            <a:chExt cx="6786" cy="2992"/>
          </a:xfrm>
        </p:grpSpPr>
        <p:pic>
          <p:nvPicPr>
            <p:cNvPr id="22" name="图片 21" descr="企业微信截图_75abcd78-d5de-4333-a470-e59515f3890d"/>
            <p:cNvPicPr>
              <a:picLocks noChangeAspect="1"/>
            </p:cNvPicPr>
            <p:nvPr/>
          </p:nvPicPr>
          <p:blipFill>
            <a:blip r:embed="rId3"/>
            <a:srcRect b="11269"/>
            <a:stretch>
              <a:fillRect/>
            </a:stretch>
          </p:blipFill>
          <p:spPr>
            <a:xfrm>
              <a:off x="2081" y="2817"/>
              <a:ext cx="6786" cy="2992"/>
            </a:xfrm>
            <a:prstGeom prst="roundRect">
              <a:avLst>
                <a:gd name="adj" fmla="val 5939"/>
              </a:avLst>
            </a:prstGeom>
          </p:spPr>
        </p:pic>
        <p:sp>
          <p:nvSpPr>
            <p:cNvPr id="28" name="PWM"/>
            <p:cNvSpPr/>
            <p:nvPr/>
          </p:nvSpPr>
          <p:spPr>
            <a:xfrm>
              <a:off x="2257" y="2969"/>
              <a:ext cx="1084" cy="329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marL="0" indent="0" algn="l">
                <a:lnSpc>
                  <a:spcPts val="1350"/>
                </a:lnSpc>
                <a:buNone/>
              </a:pPr>
              <a:r>
                <a:rPr lang="en-US" sz="800" dirty="0">
                  <a:solidFill>
                    <a:srgbClr val="FFFFFF"/>
                  </a:solidFill>
                  <a:latin typeface="Nexa Bold" panose="02000000000000000000" charset="0"/>
                  <a:ea typeface="Microsoft Himalaya" panose="01010100010101010101" charset="0"/>
                  <a:cs typeface="Nexa Bold" panose="02000000000000000000" charset="0"/>
                </a:rPr>
                <a:t>PWM</a:t>
              </a:r>
              <a:endParaRPr lang="en-US" sz="800" dirty="0">
                <a:solidFill>
                  <a:srgbClr val="FFFFFF"/>
                </a:solidFill>
                <a:latin typeface="Nexa Bold" panose="02000000000000000000" charset="0"/>
                <a:ea typeface="Microsoft Himalaya" panose="01010100010101010101" charset="0"/>
                <a:cs typeface="Nexa Bold" panose="02000000000000000000" charset="0"/>
              </a:endParaRPr>
            </a:p>
          </p:txBody>
        </p:sp>
      </p:grpSp>
      <p:sp>
        <p:nvSpPr>
          <p:cNvPr id="34" name="FM27-SMD"/>
          <p:cNvSpPr/>
          <p:nvPr/>
        </p:nvSpPr>
        <p:spPr>
          <a:xfrm>
            <a:off x="6478270" y="1381125"/>
            <a:ext cx="4354830" cy="355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lvl="0" algn="l">
              <a:lnSpc>
                <a:spcPct val="100000"/>
              </a:lnSpc>
              <a:buClrTx/>
              <a:buSzTx/>
              <a:buFontTx/>
            </a:pPr>
            <a:r>
              <a:rPr lang="en-US" altLang="zh-CN" sz="1000" dirty="0">
                <a:solidFill>
                  <a:srgbClr val="000000"/>
                </a:solidFill>
                <a:latin typeface="Nexa-Trial" charset="0"/>
                <a:ea typeface="Sitka Small Semibold" charset="0"/>
                <a:cs typeface="Nexa-Trial" charset="0"/>
                <a:sym typeface="+mn-ea"/>
              </a:rPr>
              <a:t>3840Hz Refresh Rate Across the Series</a:t>
            </a:r>
            <a:endParaRPr lang="en-US" altLang="zh-CN" sz="1000" dirty="0">
              <a:solidFill>
                <a:srgbClr val="000000"/>
              </a:solidFill>
              <a:latin typeface="Nexa-Trial" charset="0"/>
              <a:ea typeface="Sitka Small Semibold" charset="0"/>
              <a:cs typeface="Nexa-Trial" charset="0"/>
              <a:sym typeface="+mn-ea"/>
            </a:endParaRPr>
          </a:p>
          <a:p>
            <a:pPr lvl="0" algn="l">
              <a:lnSpc>
                <a:spcPct val="100000"/>
              </a:lnSpc>
              <a:buClrTx/>
              <a:buSzTx/>
              <a:buFontTx/>
            </a:pPr>
            <a:r>
              <a:rPr lang="en-US" altLang="zh-CN" sz="1000" dirty="0">
                <a:solidFill>
                  <a:srgbClr val="000000"/>
                </a:solidFill>
                <a:latin typeface="Nexa-Trial" charset="0"/>
                <a:ea typeface="Sitka Small Semibold" charset="0"/>
                <a:cs typeface="Nexa-Trial" charset="0"/>
                <a:sym typeface="+mn-ea"/>
              </a:rPr>
              <a:t>More Stable Motion Performance</a:t>
            </a:r>
            <a:endParaRPr lang="en-US" altLang="zh-CN" sz="1000" dirty="0">
              <a:solidFill>
                <a:srgbClr val="000000"/>
              </a:solidFill>
              <a:latin typeface="Nexa-Trial" charset="0"/>
              <a:ea typeface="Sitka Small Semibold" charset="0"/>
              <a:cs typeface="Nexa-Trial" charset="0"/>
              <a:sym typeface="+mn-ea"/>
            </a:endParaRPr>
          </a:p>
        </p:txBody>
      </p:sp>
      <p:sp>
        <p:nvSpPr>
          <p:cNvPr id="38" name="FM27-SMD"/>
          <p:cNvSpPr/>
          <p:nvPr/>
        </p:nvSpPr>
        <p:spPr>
          <a:xfrm>
            <a:off x="1321435" y="3979545"/>
            <a:ext cx="5179695" cy="355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lvl="0" algn="l">
              <a:lnSpc>
                <a:spcPct val="100000"/>
              </a:lnSpc>
              <a:buClrTx/>
              <a:buSzTx/>
              <a:buFontTx/>
            </a:pPr>
            <a:r>
              <a:rPr lang="en-US" altLang="zh-CN" sz="1000" dirty="0">
                <a:solidFill>
                  <a:srgbClr val="000000"/>
                </a:solidFill>
                <a:latin typeface="Nexa-Trial" charset="0"/>
                <a:ea typeface="Sitka Small Semibold" charset="0"/>
                <a:cs typeface="Nexa-Trial" charset="0"/>
                <a:sym typeface="+mn-ea"/>
              </a:rPr>
              <a:t>COB with optical film protection; optional GOB for SMD, with HOB available for P2.5.</a:t>
            </a:r>
            <a:endParaRPr lang="en-US" altLang="zh-CN" sz="1000" dirty="0">
              <a:solidFill>
                <a:srgbClr val="000000"/>
              </a:solidFill>
              <a:latin typeface="Nexa-Trial" charset="0"/>
              <a:ea typeface="Sitka Small Semibold" charset="0"/>
              <a:cs typeface="Nexa-Trial" charset="0"/>
              <a:sym typeface="+mn-ea"/>
            </a:endParaRPr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4"/>
          <a:srcRect l="10837" t="3479" r="10458" b="3939"/>
          <a:stretch>
            <a:fillRect/>
          </a:stretch>
        </p:blipFill>
        <p:spPr>
          <a:xfrm>
            <a:off x="1297940" y="4233545"/>
            <a:ext cx="9596120" cy="2129155"/>
          </a:xfrm>
          <a:prstGeom prst="roundRect">
            <a:avLst>
              <a:gd name="adj" fmla="val 4589"/>
            </a:avLst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25"/>
          <p:cNvGrpSpPr>
            <a:grpSpLocks noChangeAspect="1"/>
          </p:cNvGrpSpPr>
          <p:nvPr userDrawn="1"/>
        </p:nvGrpSpPr>
        <p:grpSpPr>
          <a:xfrm>
            <a:off x="10356215" y="609600"/>
            <a:ext cx="1329690" cy="194310"/>
            <a:chOff x="1624" y="4123"/>
            <a:chExt cx="5876" cy="852"/>
          </a:xfrm>
          <a:solidFill>
            <a:schemeClr val="tx1"/>
          </a:solidFill>
        </p:grpSpPr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2665" y="4123"/>
              <a:ext cx="891" cy="834"/>
            </a:xfrm>
            <a:custGeom>
              <a:avLst/>
              <a:gdLst>
                <a:gd name="T0" fmla="*/ 96 w 145"/>
                <a:gd name="T1" fmla="*/ 86 h 136"/>
                <a:gd name="T2" fmla="*/ 48 w 145"/>
                <a:gd name="T3" fmla="*/ 86 h 136"/>
                <a:gd name="T4" fmla="*/ 47 w 145"/>
                <a:gd name="T5" fmla="*/ 85 h 136"/>
                <a:gd name="T6" fmla="*/ 69 w 145"/>
                <a:gd name="T7" fmla="*/ 30 h 136"/>
                <a:gd name="T8" fmla="*/ 71 w 145"/>
                <a:gd name="T9" fmla="*/ 28 h 136"/>
                <a:gd name="T10" fmla="*/ 73 w 145"/>
                <a:gd name="T11" fmla="*/ 28 h 136"/>
                <a:gd name="T12" fmla="*/ 76 w 145"/>
                <a:gd name="T13" fmla="*/ 30 h 136"/>
                <a:gd name="T14" fmla="*/ 97 w 145"/>
                <a:gd name="T15" fmla="*/ 85 h 136"/>
                <a:gd name="T16" fmla="*/ 96 w 145"/>
                <a:gd name="T17" fmla="*/ 86 h 136"/>
                <a:gd name="T18" fmla="*/ 144 w 145"/>
                <a:gd name="T19" fmla="*/ 134 h 136"/>
                <a:gd name="T20" fmla="*/ 93 w 145"/>
                <a:gd name="T21" fmla="*/ 10 h 136"/>
                <a:gd name="T22" fmla="*/ 77 w 145"/>
                <a:gd name="T23" fmla="*/ 0 h 136"/>
                <a:gd name="T24" fmla="*/ 68 w 145"/>
                <a:gd name="T25" fmla="*/ 0 h 136"/>
                <a:gd name="T26" fmla="*/ 51 w 145"/>
                <a:gd name="T27" fmla="*/ 12 h 136"/>
                <a:gd name="T28" fmla="*/ 0 w 145"/>
                <a:gd name="T29" fmla="*/ 134 h 136"/>
                <a:gd name="T30" fmla="*/ 1 w 145"/>
                <a:gd name="T31" fmla="*/ 136 h 136"/>
                <a:gd name="T32" fmla="*/ 28 w 145"/>
                <a:gd name="T33" fmla="*/ 136 h 136"/>
                <a:gd name="T34" fmla="*/ 29 w 145"/>
                <a:gd name="T35" fmla="*/ 135 h 136"/>
                <a:gd name="T36" fmla="*/ 39 w 145"/>
                <a:gd name="T37" fmla="*/ 111 h 136"/>
                <a:gd name="T38" fmla="*/ 39 w 145"/>
                <a:gd name="T39" fmla="*/ 110 h 136"/>
                <a:gd name="T40" fmla="*/ 105 w 145"/>
                <a:gd name="T41" fmla="*/ 110 h 136"/>
                <a:gd name="T42" fmla="*/ 106 w 145"/>
                <a:gd name="T43" fmla="*/ 111 h 136"/>
                <a:gd name="T44" fmla="*/ 115 w 145"/>
                <a:gd name="T45" fmla="*/ 135 h 136"/>
                <a:gd name="T46" fmla="*/ 117 w 145"/>
                <a:gd name="T47" fmla="*/ 136 h 136"/>
                <a:gd name="T48" fmla="*/ 143 w 145"/>
                <a:gd name="T49" fmla="*/ 136 h 136"/>
                <a:gd name="T50" fmla="*/ 144 w 145"/>
                <a:gd name="T51" fmla="*/ 13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" h="136">
                  <a:moveTo>
                    <a:pt x="96" y="86"/>
                  </a:move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7" y="86"/>
                    <a:pt x="47" y="85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29"/>
                    <a:pt x="70" y="28"/>
                    <a:pt x="71" y="28"/>
                  </a:cubicBezTo>
                  <a:cubicBezTo>
                    <a:pt x="73" y="28"/>
                    <a:pt x="73" y="28"/>
                    <a:pt x="73" y="28"/>
                  </a:cubicBezTo>
                  <a:cubicBezTo>
                    <a:pt x="75" y="28"/>
                    <a:pt x="76" y="29"/>
                    <a:pt x="76" y="30"/>
                  </a:cubicBezTo>
                  <a:cubicBezTo>
                    <a:pt x="97" y="85"/>
                    <a:pt x="97" y="85"/>
                    <a:pt x="97" y="85"/>
                  </a:cubicBezTo>
                  <a:cubicBezTo>
                    <a:pt x="97" y="86"/>
                    <a:pt x="97" y="86"/>
                    <a:pt x="96" y="86"/>
                  </a:cubicBezTo>
                  <a:moveTo>
                    <a:pt x="144" y="134"/>
                  </a:moveTo>
                  <a:cubicBezTo>
                    <a:pt x="144" y="133"/>
                    <a:pt x="93" y="10"/>
                    <a:pt x="93" y="10"/>
                  </a:cubicBezTo>
                  <a:cubicBezTo>
                    <a:pt x="90" y="3"/>
                    <a:pt x="83" y="0"/>
                    <a:pt x="77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1" y="0"/>
                    <a:pt x="54" y="4"/>
                    <a:pt x="51" y="12"/>
                  </a:cubicBezTo>
                  <a:cubicBezTo>
                    <a:pt x="51" y="12"/>
                    <a:pt x="1" y="134"/>
                    <a:pt x="0" y="134"/>
                  </a:cubicBezTo>
                  <a:cubicBezTo>
                    <a:pt x="0" y="135"/>
                    <a:pt x="0" y="136"/>
                    <a:pt x="1" y="136"/>
                  </a:cubicBezTo>
                  <a:cubicBezTo>
                    <a:pt x="28" y="136"/>
                    <a:pt x="28" y="136"/>
                    <a:pt x="28" y="136"/>
                  </a:cubicBezTo>
                  <a:cubicBezTo>
                    <a:pt x="28" y="136"/>
                    <a:pt x="29" y="136"/>
                    <a:pt x="29" y="135"/>
                  </a:cubicBezTo>
                  <a:cubicBezTo>
                    <a:pt x="29" y="135"/>
                    <a:pt x="37" y="114"/>
                    <a:pt x="39" y="111"/>
                  </a:cubicBezTo>
                  <a:cubicBezTo>
                    <a:pt x="39" y="110"/>
                    <a:pt x="39" y="110"/>
                    <a:pt x="39" y="110"/>
                  </a:cubicBezTo>
                  <a:cubicBezTo>
                    <a:pt x="105" y="110"/>
                    <a:pt x="105" y="110"/>
                    <a:pt x="105" y="110"/>
                  </a:cubicBezTo>
                  <a:cubicBezTo>
                    <a:pt x="105" y="110"/>
                    <a:pt x="106" y="110"/>
                    <a:pt x="106" y="111"/>
                  </a:cubicBezTo>
                  <a:cubicBezTo>
                    <a:pt x="107" y="114"/>
                    <a:pt x="115" y="134"/>
                    <a:pt x="115" y="135"/>
                  </a:cubicBezTo>
                  <a:cubicBezTo>
                    <a:pt x="116" y="136"/>
                    <a:pt x="116" y="136"/>
                    <a:pt x="117" y="136"/>
                  </a:cubicBezTo>
                  <a:cubicBezTo>
                    <a:pt x="143" y="136"/>
                    <a:pt x="143" y="136"/>
                    <a:pt x="143" y="136"/>
                  </a:cubicBezTo>
                  <a:cubicBezTo>
                    <a:pt x="144" y="136"/>
                    <a:pt x="145" y="135"/>
                    <a:pt x="144" y="13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omic Sans Pro" panose="02010600010101010101" charset="-122"/>
                <a:cs typeface="Comic Sans Pro" panose="02010600010101010101" charset="-122"/>
              </a:endParaRPr>
            </a:p>
          </p:txBody>
        </p:sp>
        <p:sp>
          <p:nvSpPr>
            <p:cNvPr id="11" name="Freeform 7"/>
            <p:cNvSpPr/>
            <p:nvPr/>
          </p:nvSpPr>
          <p:spPr bwMode="auto">
            <a:xfrm>
              <a:off x="4849" y="4123"/>
              <a:ext cx="693" cy="834"/>
            </a:xfrm>
            <a:custGeom>
              <a:avLst/>
              <a:gdLst>
                <a:gd name="T0" fmla="*/ 111 w 113"/>
                <a:gd name="T1" fmla="*/ 0 h 136"/>
                <a:gd name="T2" fmla="*/ 87 w 113"/>
                <a:gd name="T3" fmla="*/ 0 h 136"/>
                <a:gd name="T4" fmla="*/ 86 w 113"/>
                <a:gd name="T5" fmla="*/ 1 h 136"/>
                <a:gd name="T6" fmla="*/ 86 w 113"/>
                <a:gd name="T7" fmla="*/ 53 h 136"/>
                <a:gd name="T8" fmla="*/ 84 w 113"/>
                <a:gd name="T9" fmla="*/ 55 h 136"/>
                <a:gd name="T10" fmla="*/ 28 w 113"/>
                <a:gd name="T11" fmla="*/ 55 h 136"/>
                <a:gd name="T12" fmla="*/ 27 w 113"/>
                <a:gd name="T13" fmla="*/ 53 h 136"/>
                <a:gd name="T14" fmla="*/ 27 w 113"/>
                <a:gd name="T15" fmla="*/ 1 h 136"/>
                <a:gd name="T16" fmla="*/ 25 w 113"/>
                <a:gd name="T17" fmla="*/ 0 h 136"/>
                <a:gd name="T18" fmla="*/ 1 w 113"/>
                <a:gd name="T19" fmla="*/ 0 h 136"/>
                <a:gd name="T20" fmla="*/ 0 w 113"/>
                <a:gd name="T21" fmla="*/ 1 h 136"/>
                <a:gd name="T22" fmla="*/ 0 w 113"/>
                <a:gd name="T23" fmla="*/ 135 h 136"/>
                <a:gd name="T24" fmla="*/ 1 w 113"/>
                <a:gd name="T25" fmla="*/ 136 h 136"/>
                <a:gd name="T26" fmla="*/ 25 w 113"/>
                <a:gd name="T27" fmla="*/ 136 h 136"/>
                <a:gd name="T28" fmla="*/ 27 w 113"/>
                <a:gd name="T29" fmla="*/ 135 h 136"/>
                <a:gd name="T30" fmla="*/ 27 w 113"/>
                <a:gd name="T31" fmla="*/ 81 h 136"/>
                <a:gd name="T32" fmla="*/ 28 w 113"/>
                <a:gd name="T33" fmla="*/ 80 h 136"/>
                <a:gd name="T34" fmla="*/ 84 w 113"/>
                <a:gd name="T35" fmla="*/ 80 h 136"/>
                <a:gd name="T36" fmla="*/ 86 w 113"/>
                <a:gd name="T37" fmla="*/ 81 h 136"/>
                <a:gd name="T38" fmla="*/ 86 w 113"/>
                <a:gd name="T39" fmla="*/ 135 h 136"/>
                <a:gd name="T40" fmla="*/ 87 w 113"/>
                <a:gd name="T41" fmla="*/ 136 h 136"/>
                <a:gd name="T42" fmla="*/ 111 w 113"/>
                <a:gd name="T43" fmla="*/ 136 h 136"/>
                <a:gd name="T44" fmla="*/ 113 w 113"/>
                <a:gd name="T45" fmla="*/ 135 h 136"/>
                <a:gd name="T46" fmla="*/ 113 w 113"/>
                <a:gd name="T47" fmla="*/ 1 h 136"/>
                <a:gd name="T48" fmla="*/ 111 w 113"/>
                <a:gd name="T49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3" h="136">
                  <a:moveTo>
                    <a:pt x="111" y="0"/>
                  </a:moveTo>
                  <a:cubicBezTo>
                    <a:pt x="87" y="0"/>
                    <a:pt x="87" y="0"/>
                    <a:pt x="87" y="0"/>
                  </a:cubicBezTo>
                  <a:cubicBezTo>
                    <a:pt x="86" y="0"/>
                    <a:pt x="86" y="1"/>
                    <a:pt x="86" y="1"/>
                  </a:cubicBezTo>
                  <a:cubicBezTo>
                    <a:pt x="86" y="53"/>
                    <a:pt x="86" y="53"/>
                    <a:pt x="86" y="53"/>
                  </a:cubicBezTo>
                  <a:cubicBezTo>
                    <a:pt x="86" y="54"/>
                    <a:pt x="85" y="55"/>
                    <a:pt x="84" y="55"/>
                  </a:cubicBezTo>
                  <a:cubicBezTo>
                    <a:pt x="28" y="55"/>
                    <a:pt x="28" y="55"/>
                    <a:pt x="28" y="55"/>
                  </a:cubicBezTo>
                  <a:cubicBezTo>
                    <a:pt x="27" y="55"/>
                    <a:pt x="27" y="54"/>
                    <a:pt x="27" y="53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6" y="0"/>
                    <a:pt x="2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36"/>
                    <a:pt x="0" y="136"/>
                    <a:pt x="1" y="136"/>
                  </a:cubicBezTo>
                  <a:cubicBezTo>
                    <a:pt x="25" y="136"/>
                    <a:pt x="25" y="136"/>
                    <a:pt x="25" y="136"/>
                  </a:cubicBezTo>
                  <a:cubicBezTo>
                    <a:pt x="26" y="136"/>
                    <a:pt x="27" y="136"/>
                    <a:pt x="27" y="135"/>
                  </a:cubicBezTo>
                  <a:cubicBezTo>
                    <a:pt x="27" y="81"/>
                    <a:pt x="27" y="81"/>
                    <a:pt x="27" y="81"/>
                  </a:cubicBezTo>
                  <a:cubicBezTo>
                    <a:pt x="27" y="81"/>
                    <a:pt x="27" y="80"/>
                    <a:pt x="28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5" y="80"/>
                    <a:pt x="86" y="81"/>
                    <a:pt x="86" y="81"/>
                  </a:cubicBezTo>
                  <a:cubicBezTo>
                    <a:pt x="86" y="135"/>
                    <a:pt x="86" y="135"/>
                    <a:pt x="86" y="135"/>
                  </a:cubicBezTo>
                  <a:cubicBezTo>
                    <a:pt x="86" y="136"/>
                    <a:pt x="86" y="136"/>
                    <a:pt x="87" y="136"/>
                  </a:cubicBezTo>
                  <a:cubicBezTo>
                    <a:pt x="111" y="136"/>
                    <a:pt x="111" y="136"/>
                    <a:pt x="111" y="136"/>
                  </a:cubicBezTo>
                  <a:cubicBezTo>
                    <a:pt x="112" y="136"/>
                    <a:pt x="113" y="136"/>
                    <a:pt x="113" y="135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2" y="0"/>
                    <a:pt x="1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omic Sans Pro" panose="02010600010101010101" charset="-122"/>
                <a:cs typeface="Comic Sans Pro" panose="02010600010101010101" charset="-122"/>
              </a:endParaRPr>
            </a:p>
          </p:txBody>
        </p:sp>
        <p:sp>
          <p:nvSpPr>
            <p:cNvPr id="12" name="Freeform 8"/>
            <p:cNvSpPr/>
            <p:nvPr/>
          </p:nvSpPr>
          <p:spPr bwMode="auto">
            <a:xfrm>
              <a:off x="5838" y="4123"/>
              <a:ext cx="717" cy="852"/>
            </a:xfrm>
            <a:custGeom>
              <a:avLst/>
              <a:gdLst>
                <a:gd name="T0" fmla="*/ 116 w 117"/>
                <a:gd name="T1" fmla="*/ 0 h 139"/>
                <a:gd name="T2" fmla="*/ 91 w 117"/>
                <a:gd name="T3" fmla="*/ 0 h 139"/>
                <a:gd name="T4" fmla="*/ 90 w 117"/>
                <a:gd name="T5" fmla="*/ 1 h 139"/>
                <a:gd name="T6" fmla="*/ 90 w 117"/>
                <a:gd name="T7" fmla="*/ 77 h 139"/>
                <a:gd name="T8" fmla="*/ 59 w 117"/>
                <a:gd name="T9" fmla="*/ 114 h 139"/>
                <a:gd name="T10" fmla="*/ 27 w 117"/>
                <a:gd name="T11" fmla="*/ 77 h 139"/>
                <a:gd name="T12" fmla="*/ 27 w 117"/>
                <a:gd name="T13" fmla="*/ 1 h 139"/>
                <a:gd name="T14" fmla="*/ 26 w 117"/>
                <a:gd name="T15" fmla="*/ 0 h 139"/>
                <a:gd name="T16" fmla="*/ 1 w 117"/>
                <a:gd name="T17" fmla="*/ 0 h 139"/>
                <a:gd name="T18" fmla="*/ 0 w 117"/>
                <a:gd name="T19" fmla="*/ 1 h 139"/>
                <a:gd name="T20" fmla="*/ 0 w 117"/>
                <a:gd name="T21" fmla="*/ 77 h 139"/>
                <a:gd name="T22" fmla="*/ 59 w 117"/>
                <a:gd name="T23" fmla="*/ 139 h 139"/>
                <a:gd name="T24" fmla="*/ 117 w 117"/>
                <a:gd name="T25" fmla="*/ 77 h 139"/>
                <a:gd name="T26" fmla="*/ 117 w 117"/>
                <a:gd name="T27" fmla="*/ 1 h 139"/>
                <a:gd name="T28" fmla="*/ 116 w 117"/>
                <a:gd name="T29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" h="139">
                  <a:moveTo>
                    <a:pt x="116" y="0"/>
                  </a:moveTo>
                  <a:cubicBezTo>
                    <a:pt x="91" y="0"/>
                    <a:pt x="91" y="0"/>
                    <a:pt x="91" y="0"/>
                  </a:cubicBezTo>
                  <a:cubicBezTo>
                    <a:pt x="91" y="0"/>
                    <a:pt x="90" y="1"/>
                    <a:pt x="90" y="1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90" y="102"/>
                    <a:pt x="79" y="114"/>
                    <a:pt x="59" y="114"/>
                  </a:cubicBezTo>
                  <a:cubicBezTo>
                    <a:pt x="38" y="114"/>
                    <a:pt x="27" y="102"/>
                    <a:pt x="27" y="77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6" y="0"/>
                    <a:pt x="2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117"/>
                    <a:pt x="23" y="139"/>
                    <a:pt x="59" y="139"/>
                  </a:cubicBezTo>
                  <a:cubicBezTo>
                    <a:pt x="94" y="139"/>
                    <a:pt x="117" y="117"/>
                    <a:pt x="117" y="77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7" y="1"/>
                    <a:pt x="117" y="0"/>
                    <a:pt x="1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omic Sans Pro" panose="02010600010101010101" charset="-122"/>
                <a:cs typeface="Comic Sans Pro" panose="02010600010101010101" charset="-122"/>
              </a:endParaRPr>
            </a:p>
          </p:txBody>
        </p:sp>
        <p:sp>
          <p:nvSpPr>
            <p:cNvPr id="13" name="Freeform 9"/>
            <p:cNvSpPr>
              <a:spLocks noEditPoints="1"/>
            </p:cNvSpPr>
            <p:nvPr/>
          </p:nvSpPr>
          <p:spPr bwMode="auto">
            <a:xfrm>
              <a:off x="6856" y="4123"/>
              <a:ext cx="644" cy="834"/>
            </a:xfrm>
            <a:custGeom>
              <a:avLst/>
              <a:gdLst>
                <a:gd name="T0" fmla="*/ 55 w 105"/>
                <a:gd name="T1" fmla="*/ 113 h 136"/>
                <a:gd name="T2" fmla="*/ 28 w 105"/>
                <a:gd name="T3" fmla="*/ 113 h 136"/>
                <a:gd name="T4" fmla="*/ 27 w 105"/>
                <a:gd name="T5" fmla="*/ 112 h 136"/>
                <a:gd name="T6" fmla="*/ 27 w 105"/>
                <a:gd name="T7" fmla="*/ 77 h 136"/>
                <a:gd name="T8" fmla="*/ 28 w 105"/>
                <a:gd name="T9" fmla="*/ 75 h 136"/>
                <a:gd name="T10" fmla="*/ 54 w 105"/>
                <a:gd name="T11" fmla="*/ 75 h 136"/>
                <a:gd name="T12" fmla="*/ 76 w 105"/>
                <a:gd name="T13" fmla="*/ 94 h 136"/>
                <a:gd name="T14" fmla="*/ 55 w 105"/>
                <a:gd name="T15" fmla="*/ 113 h 136"/>
                <a:gd name="T16" fmla="*/ 27 w 105"/>
                <a:gd name="T17" fmla="*/ 24 h 136"/>
                <a:gd name="T18" fmla="*/ 28 w 105"/>
                <a:gd name="T19" fmla="*/ 23 h 136"/>
                <a:gd name="T20" fmla="*/ 51 w 105"/>
                <a:gd name="T21" fmla="*/ 23 h 136"/>
                <a:gd name="T22" fmla="*/ 70 w 105"/>
                <a:gd name="T23" fmla="*/ 39 h 136"/>
                <a:gd name="T24" fmla="*/ 51 w 105"/>
                <a:gd name="T25" fmla="*/ 54 h 136"/>
                <a:gd name="T26" fmla="*/ 28 w 105"/>
                <a:gd name="T27" fmla="*/ 54 h 136"/>
                <a:gd name="T28" fmla="*/ 27 w 105"/>
                <a:gd name="T29" fmla="*/ 53 h 136"/>
                <a:gd name="T30" fmla="*/ 27 w 105"/>
                <a:gd name="T31" fmla="*/ 24 h 136"/>
                <a:gd name="T32" fmla="*/ 81 w 105"/>
                <a:gd name="T33" fmla="*/ 63 h 136"/>
                <a:gd name="T34" fmla="*/ 81 w 105"/>
                <a:gd name="T35" fmla="*/ 63 h 136"/>
                <a:gd name="T36" fmla="*/ 81 w 105"/>
                <a:gd name="T37" fmla="*/ 61 h 136"/>
                <a:gd name="T38" fmla="*/ 81 w 105"/>
                <a:gd name="T39" fmla="*/ 61 h 136"/>
                <a:gd name="T40" fmla="*/ 97 w 105"/>
                <a:gd name="T41" fmla="*/ 35 h 136"/>
                <a:gd name="T42" fmla="*/ 56 w 105"/>
                <a:gd name="T43" fmla="*/ 0 h 136"/>
                <a:gd name="T44" fmla="*/ 1 w 105"/>
                <a:gd name="T45" fmla="*/ 0 h 136"/>
                <a:gd name="T46" fmla="*/ 0 w 105"/>
                <a:gd name="T47" fmla="*/ 1 h 136"/>
                <a:gd name="T48" fmla="*/ 0 w 105"/>
                <a:gd name="T49" fmla="*/ 126 h 136"/>
                <a:gd name="T50" fmla="*/ 0 w 105"/>
                <a:gd name="T51" fmla="*/ 135 h 136"/>
                <a:gd name="T52" fmla="*/ 1 w 105"/>
                <a:gd name="T53" fmla="*/ 136 h 136"/>
                <a:gd name="T54" fmla="*/ 57 w 105"/>
                <a:gd name="T55" fmla="*/ 136 h 136"/>
                <a:gd name="T56" fmla="*/ 91 w 105"/>
                <a:gd name="T57" fmla="*/ 126 h 136"/>
                <a:gd name="T58" fmla="*/ 105 w 105"/>
                <a:gd name="T59" fmla="*/ 95 h 136"/>
                <a:gd name="T60" fmla="*/ 81 w 105"/>
                <a:gd name="T61" fmla="*/ 63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5" h="136">
                  <a:moveTo>
                    <a:pt x="55" y="113"/>
                  </a:moveTo>
                  <a:cubicBezTo>
                    <a:pt x="28" y="113"/>
                    <a:pt x="28" y="113"/>
                    <a:pt x="28" y="113"/>
                  </a:cubicBezTo>
                  <a:cubicBezTo>
                    <a:pt x="27" y="113"/>
                    <a:pt x="27" y="113"/>
                    <a:pt x="27" y="112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7" y="76"/>
                    <a:pt x="27" y="75"/>
                    <a:pt x="28" y="75"/>
                  </a:cubicBezTo>
                  <a:cubicBezTo>
                    <a:pt x="54" y="75"/>
                    <a:pt x="54" y="75"/>
                    <a:pt x="54" y="75"/>
                  </a:cubicBezTo>
                  <a:cubicBezTo>
                    <a:pt x="67" y="75"/>
                    <a:pt x="76" y="83"/>
                    <a:pt x="76" y="94"/>
                  </a:cubicBezTo>
                  <a:cubicBezTo>
                    <a:pt x="76" y="106"/>
                    <a:pt x="67" y="113"/>
                    <a:pt x="55" y="113"/>
                  </a:cubicBezTo>
                  <a:moveTo>
                    <a:pt x="27" y="24"/>
                  </a:moveTo>
                  <a:cubicBezTo>
                    <a:pt x="27" y="24"/>
                    <a:pt x="27" y="23"/>
                    <a:pt x="28" y="23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62" y="23"/>
                    <a:pt x="70" y="29"/>
                    <a:pt x="70" y="39"/>
                  </a:cubicBezTo>
                  <a:cubicBezTo>
                    <a:pt x="70" y="47"/>
                    <a:pt x="62" y="54"/>
                    <a:pt x="51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7" y="54"/>
                    <a:pt x="27" y="54"/>
                    <a:pt x="27" y="53"/>
                  </a:cubicBezTo>
                  <a:lnTo>
                    <a:pt x="27" y="24"/>
                  </a:lnTo>
                  <a:close/>
                  <a:moveTo>
                    <a:pt x="81" y="63"/>
                  </a:moveTo>
                  <a:cubicBezTo>
                    <a:pt x="81" y="63"/>
                    <a:pt x="81" y="63"/>
                    <a:pt x="81" y="63"/>
                  </a:cubicBezTo>
                  <a:cubicBezTo>
                    <a:pt x="79" y="63"/>
                    <a:pt x="81" y="61"/>
                    <a:pt x="81" y="61"/>
                  </a:cubicBezTo>
                  <a:cubicBezTo>
                    <a:pt x="81" y="61"/>
                    <a:pt x="81" y="61"/>
                    <a:pt x="81" y="61"/>
                  </a:cubicBezTo>
                  <a:cubicBezTo>
                    <a:pt x="89" y="57"/>
                    <a:pt x="97" y="47"/>
                    <a:pt x="97" y="35"/>
                  </a:cubicBezTo>
                  <a:cubicBezTo>
                    <a:pt x="97" y="15"/>
                    <a:pt x="80" y="0"/>
                    <a:pt x="5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36"/>
                    <a:pt x="0" y="136"/>
                    <a:pt x="1" y="136"/>
                  </a:cubicBezTo>
                  <a:cubicBezTo>
                    <a:pt x="57" y="136"/>
                    <a:pt x="57" y="136"/>
                    <a:pt x="57" y="136"/>
                  </a:cubicBezTo>
                  <a:cubicBezTo>
                    <a:pt x="72" y="136"/>
                    <a:pt x="83" y="133"/>
                    <a:pt x="91" y="126"/>
                  </a:cubicBezTo>
                  <a:cubicBezTo>
                    <a:pt x="100" y="119"/>
                    <a:pt x="105" y="108"/>
                    <a:pt x="105" y="95"/>
                  </a:cubicBezTo>
                  <a:cubicBezTo>
                    <a:pt x="105" y="81"/>
                    <a:pt x="93" y="68"/>
                    <a:pt x="81" y="6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omic Sans Pro" panose="02010600010101010101" charset="-122"/>
                <a:cs typeface="Comic Sans Pro" panose="02010600010101010101" charset="-122"/>
              </a:endParaRPr>
            </a:p>
          </p:txBody>
        </p:sp>
        <p:sp>
          <p:nvSpPr>
            <p:cNvPr id="6" name="Freeform 10"/>
            <p:cNvSpPr/>
            <p:nvPr/>
          </p:nvSpPr>
          <p:spPr bwMode="auto">
            <a:xfrm>
              <a:off x="3758" y="4578"/>
              <a:ext cx="821" cy="379"/>
            </a:xfrm>
            <a:custGeom>
              <a:avLst/>
              <a:gdLst>
                <a:gd name="T0" fmla="*/ 88 w 134"/>
                <a:gd name="T1" fmla="*/ 5 h 62"/>
                <a:gd name="T2" fmla="*/ 76 w 134"/>
                <a:gd name="T3" fmla="*/ 0 h 62"/>
                <a:gd name="T4" fmla="*/ 59 w 134"/>
                <a:gd name="T5" fmla="*/ 0 h 62"/>
                <a:gd name="T6" fmla="*/ 47 w 134"/>
                <a:gd name="T7" fmla="*/ 5 h 62"/>
                <a:gd name="T8" fmla="*/ 1 w 134"/>
                <a:gd name="T9" fmla="*/ 61 h 62"/>
                <a:gd name="T10" fmla="*/ 2 w 134"/>
                <a:gd name="T11" fmla="*/ 62 h 62"/>
                <a:gd name="T12" fmla="*/ 33 w 134"/>
                <a:gd name="T13" fmla="*/ 62 h 62"/>
                <a:gd name="T14" fmla="*/ 33 w 134"/>
                <a:gd name="T15" fmla="*/ 62 h 62"/>
                <a:gd name="T16" fmla="*/ 62 w 134"/>
                <a:gd name="T17" fmla="*/ 27 h 62"/>
                <a:gd name="T18" fmla="*/ 65 w 134"/>
                <a:gd name="T19" fmla="*/ 26 h 62"/>
                <a:gd name="T20" fmla="*/ 70 w 134"/>
                <a:gd name="T21" fmla="*/ 26 h 62"/>
                <a:gd name="T22" fmla="*/ 72 w 134"/>
                <a:gd name="T23" fmla="*/ 27 h 62"/>
                <a:gd name="T24" fmla="*/ 101 w 134"/>
                <a:gd name="T25" fmla="*/ 62 h 62"/>
                <a:gd name="T26" fmla="*/ 102 w 134"/>
                <a:gd name="T27" fmla="*/ 62 h 62"/>
                <a:gd name="T28" fmla="*/ 133 w 134"/>
                <a:gd name="T29" fmla="*/ 62 h 62"/>
                <a:gd name="T30" fmla="*/ 134 w 134"/>
                <a:gd name="T31" fmla="*/ 61 h 62"/>
                <a:gd name="T32" fmla="*/ 88 w 134"/>
                <a:gd name="T33" fmla="*/ 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4" h="62">
                  <a:moveTo>
                    <a:pt x="88" y="5"/>
                  </a:moveTo>
                  <a:cubicBezTo>
                    <a:pt x="85" y="2"/>
                    <a:pt x="80" y="0"/>
                    <a:pt x="76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4" y="0"/>
                    <a:pt x="50" y="2"/>
                    <a:pt x="47" y="5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0" y="62"/>
                    <a:pt x="1" y="62"/>
                    <a:pt x="2" y="62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3" y="26"/>
                    <a:pt x="64" y="26"/>
                    <a:pt x="65" y="26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71" y="26"/>
                    <a:pt x="72" y="26"/>
                    <a:pt x="72" y="27"/>
                  </a:cubicBezTo>
                  <a:cubicBezTo>
                    <a:pt x="101" y="62"/>
                    <a:pt x="101" y="62"/>
                    <a:pt x="101" y="62"/>
                  </a:cubicBezTo>
                  <a:cubicBezTo>
                    <a:pt x="102" y="62"/>
                    <a:pt x="102" y="62"/>
                    <a:pt x="102" y="62"/>
                  </a:cubicBezTo>
                  <a:cubicBezTo>
                    <a:pt x="133" y="62"/>
                    <a:pt x="133" y="62"/>
                    <a:pt x="133" y="62"/>
                  </a:cubicBezTo>
                  <a:cubicBezTo>
                    <a:pt x="134" y="62"/>
                    <a:pt x="134" y="62"/>
                    <a:pt x="134" y="61"/>
                  </a:cubicBezTo>
                  <a:lnTo>
                    <a:pt x="88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omic Sans Pro" panose="02010600010101010101" charset="-122"/>
                <a:cs typeface="Comic Sans Pro" panose="02010600010101010101" charset="-122"/>
              </a:endParaRPr>
            </a:p>
          </p:txBody>
        </p:sp>
        <p:sp>
          <p:nvSpPr>
            <p:cNvPr id="15" name="Freeform 11"/>
            <p:cNvSpPr/>
            <p:nvPr/>
          </p:nvSpPr>
          <p:spPr bwMode="auto">
            <a:xfrm>
              <a:off x="3758" y="4123"/>
              <a:ext cx="821" cy="387"/>
            </a:xfrm>
            <a:custGeom>
              <a:avLst/>
              <a:gdLst>
                <a:gd name="T0" fmla="*/ 133 w 134"/>
                <a:gd name="T1" fmla="*/ 0 h 63"/>
                <a:gd name="T2" fmla="*/ 102 w 134"/>
                <a:gd name="T3" fmla="*/ 0 h 63"/>
                <a:gd name="T4" fmla="*/ 101 w 134"/>
                <a:gd name="T5" fmla="*/ 0 h 63"/>
                <a:gd name="T6" fmla="*/ 72 w 134"/>
                <a:gd name="T7" fmla="*/ 35 h 63"/>
                <a:gd name="T8" fmla="*/ 70 w 134"/>
                <a:gd name="T9" fmla="*/ 37 h 63"/>
                <a:gd name="T10" fmla="*/ 65 w 134"/>
                <a:gd name="T11" fmla="*/ 37 h 63"/>
                <a:gd name="T12" fmla="*/ 62 w 134"/>
                <a:gd name="T13" fmla="*/ 35 h 63"/>
                <a:gd name="T14" fmla="*/ 33 w 134"/>
                <a:gd name="T15" fmla="*/ 0 h 63"/>
                <a:gd name="T16" fmla="*/ 33 w 134"/>
                <a:gd name="T17" fmla="*/ 0 h 63"/>
                <a:gd name="T18" fmla="*/ 2 w 134"/>
                <a:gd name="T19" fmla="*/ 0 h 63"/>
                <a:gd name="T20" fmla="*/ 1 w 134"/>
                <a:gd name="T21" fmla="*/ 1 h 63"/>
                <a:gd name="T22" fmla="*/ 47 w 134"/>
                <a:gd name="T23" fmla="*/ 57 h 63"/>
                <a:gd name="T24" fmla="*/ 59 w 134"/>
                <a:gd name="T25" fmla="*/ 63 h 63"/>
                <a:gd name="T26" fmla="*/ 76 w 134"/>
                <a:gd name="T27" fmla="*/ 63 h 63"/>
                <a:gd name="T28" fmla="*/ 88 w 134"/>
                <a:gd name="T29" fmla="*/ 57 h 63"/>
                <a:gd name="T30" fmla="*/ 134 w 134"/>
                <a:gd name="T31" fmla="*/ 1 h 63"/>
                <a:gd name="T32" fmla="*/ 133 w 134"/>
                <a:gd name="T33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4" h="63">
                  <a:moveTo>
                    <a:pt x="133" y="0"/>
                  </a:moveTo>
                  <a:cubicBezTo>
                    <a:pt x="102" y="0"/>
                    <a:pt x="102" y="0"/>
                    <a:pt x="102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72" y="35"/>
                    <a:pt x="72" y="35"/>
                    <a:pt x="72" y="35"/>
                  </a:cubicBezTo>
                  <a:cubicBezTo>
                    <a:pt x="72" y="36"/>
                    <a:pt x="71" y="37"/>
                    <a:pt x="70" y="37"/>
                  </a:cubicBezTo>
                  <a:cubicBezTo>
                    <a:pt x="65" y="37"/>
                    <a:pt x="65" y="37"/>
                    <a:pt x="65" y="37"/>
                  </a:cubicBezTo>
                  <a:cubicBezTo>
                    <a:pt x="64" y="37"/>
                    <a:pt x="63" y="36"/>
                    <a:pt x="62" y="3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1" y="1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50" y="61"/>
                    <a:pt x="54" y="63"/>
                    <a:pt x="59" y="63"/>
                  </a:cubicBezTo>
                  <a:cubicBezTo>
                    <a:pt x="76" y="63"/>
                    <a:pt x="76" y="63"/>
                    <a:pt x="76" y="63"/>
                  </a:cubicBezTo>
                  <a:cubicBezTo>
                    <a:pt x="80" y="63"/>
                    <a:pt x="85" y="61"/>
                    <a:pt x="88" y="57"/>
                  </a:cubicBezTo>
                  <a:cubicBezTo>
                    <a:pt x="134" y="1"/>
                    <a:pt x="134" y="1"/>
                    <a:pt x="134" y="1"/>
                  </a:cubicBezTo>
                  <a:cubicBezTo>
                    <a:pt x="134" y="1"/>
                    <a:pt x="134" y="0"/>
                    <a:pt x="13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omic Sans Pro" panose="02010600010101010101" charset="-122"/>
                <a:cs typeface="Comic Sans Pro" panose="02010600010101010101" charset="-122"/>
              </a:endParaRPr>
            </a:p>
          </p:txBody>
        </p:sp>
        <p:sp>
          <p:nvSpPr>
            <p:cNvPr id="16" name="Freeform 12"/>
            <p:cNvSpPr/>
            <p:nvPr/>
          </p:nvSpPr>
          <p:spPr bwMode="auto">
            <a:xfrm>
              <a:off x="1624" y="4123"/>
              <a:ext cx="815" cy="834"/>
            </a:xfrm>
            <a:custGeom>
              <a:avLst/>
              <a:gdLst>
                <a:gd name="T0" fmla="*/ 124 w 133"/>
                <a:gd name="T1" fmla="*/ 0 h 136"/>
                <a:gd name="T2" fmla="*/ 116 w 133"/>
                <a:gd name="T3" fmla="*/ 0 h 136"/>
                <a:gd name="T4" fmla="*/ 101 w 133"/>
                <a:gd name="T5" fmla="*/ 10 h 136"/>
                <a:gd name="T6" fmla="*/ 66 w 133"/>
                <a:gd name="T7" fmla="*/ 68 h 136"/>
                <a:gd name="T8" fmla="*/ 66 w 133"/>
                <a:gd name="T9" fmla="*/ 68 h 136"/>
                <a:gd name="T10" fmla="*/ 66 w 133"/>
                <a:gd name="T11" fmla="*/ 68 h 136"/>
                <a:gd name="T12" fmla="*/ 66 w 133"/>
                <a:gd name="T13" fmla="*/ 68 h 136"/>
                <a:gd name="T14" fmla="*/ 66 w 133"/>
                <a:gd name="T15" fmla="*/ 68 h 136"/>
                <a:gd name="T16" fmla="*/ 31 w 133"/>
                <a:gd name="T17" fmla="*/ 10 h 136"/>
                <a:gd name="T18" fmla="*/ 17 w 133"/>
                <a:gd name="T19" fmla="*/ 0 h 136"/>
                <a:gd name="T20" fmla="*/ 9 w 133"/>
                <a:gd name="T21" fmla="*/ 0 h 136"/>
                <a:gd name="T22" fmla="*/ 0 w 133"/>
                <a:gd name="T23" fmla="*/ 11 h 136"/>
                <a:gd name="T24" fmla="*/ 0 w 133"/>
                <a:gd name="T25" fmla="*/ 134 h 136"/>
                <a:gd name="T26" fmla="*/ 2 w 133"/>
                <a:gd name="T27" fmla="*/ 136 h 136"/>
                <a:gd name="T28" fmla="*/ 24 w 133"/>
                <a:gd name="T29" fmla="*/ 136 h 136"/>
                <a:gd name="T30" fmla="*/ 26 w 133"/>
                <a:gd name="T31" fmla="*/ 134 h 136"/>
                <a:gd name="T32" fmla="*/ 26 w 133"/>
                <a:gd name="T33" fmla="*/ 45 h 136"/>
                <a:gd name="T34" fmla="*/ 26 w 133"/>
                <a:gd name="T35" fmla="*/ 45 h 136"/>
                <a:gd name="T36" fmla="*/ 57 w 133"/>
                <a:gd name="T37" fmla="*/ 98 h 136"/>
                <a:gd name="T38" fmla="*/ 64 w 133"/>
                <a:gd name="T39" fmla="*/ 103 h 136"/>
                <a:gd name="T40" fmla="*/ 69 w 133"/>
                <a:gd name="T41" fmla="*/ 103 h 136"/>
                <a:gd name="T42" fmla="*/ 76 w 133"/>
                <a:gd name="T43" fmla="*/ 98 h 136"/>
                <a:gd name="T44" fmla="*/ 107 w 133"/>
                <a:gd name="T45" fmla="*/ 46 h 136"/>
                <a:gd name="T46" fmla="*/ 107 w 133"/>
                <a:gd name="T47" fmla="*/ 46 h 136"/>
                <a:gd name="T48" fmla="*/ 107 w 133"/>
                <a:gd name="T49" fmla="*/ 46 h 136"/>
                <a:gd name="T50" fmla="*/ 107 w 133"/>
                <a:gd name="T51" fmla="*/ 134 h 136"/>
                <a:gd name="T52" fmla="*/ 109 w 133"/>
                <a:gd name="T53" fmla="*/ 136 h 136"/>
                <a:gd name="T54" fmla="*/ 131 w 133"/>
                <a:gd name="T55" fmla="*/ 136 h 136"/>
                <a:gd name="T56" fmla="*/ 133 w 133"/>
                <a:gd name="T57" fmla="*/ 134 h 136"/>
                <a:gd name="T58" fmla="*/ 133 w 133"/>
                <a:gd name="T59" fmla="*/ 11 h 136"/>
                <a:gd name="T60" fmla="*/ 124 w 133"/>
                <a:gd name="T61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3" h="136">
                  <a:moveTo>
                    <a:pt x="124" y="0"/>
                  </a:moveTo>
                  <a:cubicBezTo>
                    <a:pt x="116" y="0"/>
                    <a:pt x="116" y="0"/>
                    <a:pt x="116" y="0"/>
                  </a:cubicBezTo>
                  <a:cubicBezTo>
                    <a:pt x="106" y="0"/>
                    <a:pt x="107" y="1"/>
                    <a:pt x="101" y="10"/>
                  </a:cubicBezTo>
                  <a:cubicBezTo>
                    <a:pt x="90" y="30"/>
                    <a:pt x="67" y="68"/>
                    <a:pt x="66" y="68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6" y="68"/>
                    <a:pt x="43" y="30"/>
                    <a:pt x="31" y="10"/>
                  </a:cubicBezTo>
                  <a:cubicBezTo>
                    <a:pt x="26" y="1"/>
                    <a:pt x="26" y="0"/>
                    <a:pt x="17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" y="0"/>
                    <a:pt x="0" y="5"/>
                    <a:pt x="0" y="11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0" y="135"/>
                    <a:pt x="1" y="136"/>
                    <a:pt x="2" y="136"/>
                  </a:cubicBezTo>
                  <a:cubicBezTo>
                    <a:pt x="24" y="136"/>
                    <a:pt x="24" y="136"/>
                    <a:pt x="24" y="136"/>
                  </a:cubicBezTo>
                  <a:cubicBezTo>
                    <a:pt x="25" y="136"/>
                    <a:pt x="26" y="135"/>
                    <a:pt x="26" y="134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8" y="101"/>
                    <a:pt x="61" y="103"/>
                    <a:pt x="64" y="103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72" y="103"/>
                    <a:pt x="74" y="101"/>
                    <a:pt x="76" y="98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134"/>
                    <a:pt x="107" y="134"/>
                    <a:pt x="107" y="134"/>
                  </a:cubicBezTo>
                  <a:cubicBezTo>
                    <a:pt x="107" y="135"/>
                    <a:pt x="108" y="136"/>
                    <a:pt x="109" y="136"/>
                  </a:cubicBezTo>
                  <a:cubicBezTo>
                    <a:pt x="131" y="136"/>
                    <a:pt x="131" y="136"/>
                    <a:pt x="131" y="136"/>
                  </a:cubicBezTo>
                  <a:cubicBezTo>
                    <a:pt x="132" y="136"/>
                    <a:pt x="133" y="135"/>
                    <a:pt x="133" y="134"/>
                  </a:cubicBezTo>
                  <a:cubicBezTo>
                    <a:pt x="133" y="11"/>
                    <a:pt x="133" y="11"/>
                    <a:pt x="133" y="11"/>
                  </a:cubicBezTo>
                  <a:cubicBezTo>
                    <a:pt x="133" y="5"/>
                    <a:pt x="132" y="0"/>
                    <a:pt x="12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omic Sans Pro" panose="02010600010101010101" charset="-122"/>
                <a:cs typeface="Comic Sans Pro" panose="02010600010101010101" charset="-122"/>
              </a:endParaRPr>
            </a:p>
          </p:txBody>
        </p:sp>
      </p:grpSp>
      <p:pic>
        <p:nvPicPr>
          <p:cNvPr id="20" name="图片 1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042785" y="5949315"/>
            <a:ext cx="1876425" cy="22987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4743768" y="2832418"/>
            <a:ext cx="6474460" cy="1193165"/>
            <a:chOff x="6741" y="4746"/>
            <a:chExt cx="10196" cy="1879"/>
          </a:xfrm>
        </p:grpSpPr>
        <p:sp>
          <p:nvSpPr>
            <p:cNvPr id="8" name="Designed for real indoor project needs"/>
            <p:cNvSpPr/>
            <p:nvPr/>
          </p:nvSpPr>
          <p:spPr>
            <a:xfrm>
              <a:off x="7362" y="5557"/>
              <a:ext cx="8956" cy="1068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 marL="0" indent="0" algn="ctr">
                <a:lnSpc>
                  <a:spcPct val="100000"/>
                </a:lnSpc>
                <a:buNone/>
              </a:pPr>
              <a:r>
                <a:rPr lang="en-US" altLang="zh-CN" sz="2100" dirty="0">
                  <a:solidFill>
                    <a:srgbClr val="051C0D"/>
                  </a:solidFill>
                  <a:latin typeface="Nexa Bold" panose="02000000000000000000" charset="0"/>
                  <a:ea typeface="Montserrat ExtraLight" panose="00000300000000000000" pitchFamily="34" charset="-122"/>
                  <a:cs typeface="Nexa Bold" panose="02000000000000000000" charset="0"/>
                </a:rPr>
                <a:t>From cabinet design to on-site installation,</a:t>
              </a:r>
              <a:endParaRPr lang="en-US" altLang="zh-CN" sz="2100" dirty="0">
                <a:solidFill>
                  <a:srgbClr val="051C0D"/>
                </a:solidFill>
                <a:latin typeface="Nexa Bold" panose="02000000000000000000" charset="0"/>
                <a:ea typeface="Montserrat ExtraLight" panose="00000300000000000000" pitchFamily="34" charset="-122"/>
                <a:cs typeface="Nexa Bold" panose="02000000000000000000" charset="0"/>
              </a:endParaRPr>
            </a:p>
            <a:p>
              <a:pPr marL="0" indent="0" algn="ctr">
                <a:lnSpc>
                  <a:spcPct val="100000"/>
                </a:lnSpc>
                <a:buNone/>
              </a:pPr>
              <a:r>
                <a:rPr lang="en-US" altLang="zh-CN" sz="2100" dirty="0">
                  <a:solidFill>
                    <a:srgbClr val="051C0D"/>
                  </a:solidFill>
                  <a:latin typeface="Nexa Bold" panose="02000000000000000000" charset="0"/>
                  <a:ea typeface="Montserrat ExtraLight" panose="00000300000000000000" pitchFamily="34" charset="-122"/>
                  <a:cs typeface="Nexa Bold" panose="02000000000000000000" charset="0"/>
                </a:rPr>
                <a:t>FA27 is optimized for delivery efficiency.</a:t>
              </a:r>
              <a:endParaRPr lang="en-US" altLang="zh-CN" sz="2100" dirty="0">
                <a:solidFill>
                  <a:srgbClr val="051C0D"/>
                </a:solidFill>
                <a:latin typeface="Nexa Bold" panose="02000000000000000000" charset="0"/>
                <a:ea typeface="Montserrat ExtraLight" panose="00000300000000000000" pitchFamily="34" charset="-122"/>
                <a:cs typeface="Nexa Bold" panose="02000000000000000000" charset="0"/>
              </a:endParaRPr>
            </a:p>
          </p:txBody>
        </p:sp>
        <p:sp>
          <p:nvSpPr>
            <p:cNvPr id="5" name="Focused on What Matters MostDisplay  Structure  Delivery Efficiency"/>
            <p:cNvSpPr/>
            <p:nvPr/>
          </p:nvSpPr>
          <p:spPr>
            <a:xfrm>
              <a:off x="6741" y="4746"/>
              <a:ext cx="10197" cy="811"/>
            </a:xfrm>
            <a:prstGeom prst="rect">
              <a:avLst/>
            </a:prstGeom>
            <a:noFill/>
          </p:spPr>
          <p:txBody>
            <a:bodyPr wrap="square" lIns="0" tIns="0" rIns="0" bIns="0" rtlCol="0" anchor="t"/>
            <a:lstStyle/>
            <a:p>
              <a:pPr marL="0" indent="0" algn="ctr">
                <a:lnSpc>
                  <a:spcPct val="100000"/>
                </a:lnSpc>
                <a:buNone/>
              </a:pPr>
              <a:r>
                <a:rPr lang="en-US" altLang="zh-CN" sz="2400" dirty="0">
                  <a:latin typeface="Nexa Bold" panose="02000000000000000000" charset="0"/>
                  <a:cs typeface="Nexa Bold" panose="02000000000000000000" charset="0"/>
                </a:rPr>
                <a:t>Fast Installation &amp; Delivery</a:t>
              </a:r>
              <a:endParaRPr lang="en-US" altLang="zh-CN" sz="2400" dirty="0">
                <a:latin typeface="Nexa Bold" panose="02000000000000000000" charset="0"/>
                <a:cs typeface="Nexa Bold" panose="02000000000000000000" charset="0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0" y="-635"/>
            <a:ext cx="3770630" cy="6859270"/>
          </a:xfrm>
          <a:prstGeom prst="rect">
            <a:avLst/>
          </a:prstGeom>
          <a:gradFill>
            <a:gsLst>
              <a:gs pos="50000">
                <a:srgbClr val="F2F3F5"/>
              </a:gs>
              <a:gs pos="0">
                <a:srgbClr val="E1E2E6"/>
              </a:gs>
              <a:gs pos="100000">
                <a:srgbClr val="E0E1E5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背面 1" descr="preencoded.png"/>
          <p:cNvPicPr>
            <a:picLocks noChangeAspect="1"/>
          </p:cNvPicPr>
          <p:nvPr/>
        </p:nvPicPr>
        <p:blipFill>
          <a:blip r:embed="rId3"/>
          <a:srcRect l="39986"/>
          <a:stretch>
            <a:fillRect/>
          </a:stretch>
        </p:blipFill>
        <p:spPr>
          <a:xfrm>
            <a:off x="641033" y="1493203"/>
            <a:ext cx="2488565" cy="387159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 bwMode="auto">
          <a:xfrm flipV="1">
            <a:off x="610235" y="1540"/>
            <a:ext cx="2512161" cy="171354"/>
          </a:xfrm>
          <a:prstGeom prst="rect">
            <a:avLst/>
          </a:prstGeom>
          <a:solidFill>
            <a:srgbClr val="326FC8"/>
          </a:solidFill>
          <a:ln>
            <a:noFill/>
          </a:ln>
        </p:spPr>
        <p:txBody>
          <a:bodyPr vert="horz" wrap="square" lIns="55449" tIns="27724" rIns="55449" bIns="27724" numCol="1" rtlCol="0" anchor="t" anchorCtr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 sz="1090">
              <a:sym typeface="+mn-ea"/>
            </a:endParaRPr>
          </a:p>
        </p:txBody>
      </p:sp>
      <p:sp>
        <p:nvSpPr>
          <p:cNvPr id="7" name="object 3"/>
          <p:cNvSpPr txBox="1">
            <a:spLocks noGrp="1"/>
          </p:cNvSpPr>
          <p:nvPr>
            <p:custDataLst>
              <p:tags r:id="rId1"/>
            </p:custDataLst>
          </p:nvPr>
        </p:nvSpPr>
        <p:spPr>
          <a:xfrm>
            <a:off x="610235" y="222250"/>
            <a:ext cx="8954135" cy="468630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>
            <a:lvl1pPr>
              <a:defRPr sz="5750" b="1" i="0">
                <a:solidFill>
                  <a:schemeClr val="bg1"/>
                </a:solidFill>
                <a:latin typeface="Nexa" panose="00000500000000000000"/>
                <a:ea typeface="+mj-ea"/>
                <a:cs typeface="Nexa" panose="00000500000000000000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3000" b="1" spc="-5">
                <a:solidFill>
                  <a:schemeClr val="tx1"/>
                </a:solidFill>
                <a:latin typeface="Nexa-Black" panose="01000000000000000000"/>
                <a:cs typeface="Nexa-Black" panose="01000000000000000000"/>
              </a:rPr>
              <a:t>Standard Cabinet &amp; Highly-integrated System</a:t>
            </a:r>
            <a:endParaRPr lang="en-US" altLang="zh-CN" sz="3000" b="1" spc="-5">
              <a:solidFill>
                <a:schemeClr val="tx1"/>
              </a:solidFill>
              <a:latin typeface="Nexa-Black" panose="01000000000000000000"/>
              <a:cs typeface="Nexa-Black" panose="01000000000000000000"/>
            </a:endParaRPr>
          </a:p>
        </p:txBody>
      </p:sp>
      <p:sp>
        <p:nvSpPr>
          <p:cNvPr id="35" name="Dust-proof  Anti-static  EMI-resistant  Silent  Safe  RoHS"/>
          <p:cNvSpPr/>
          <p:nvPr/>
        </p:nvSpPr>
        <p:spPr>
          <a:xfrm>
            <a:off x="3279458" y="5655310"/>
            <a:ext cx="5633085" cy="53657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dirty="0">
                <a:solidFill>
                  <a:srgbClr val="326FC8"/>
                </a:solidFill>
                <a:latin typeface="Nexa Bold" panose="02000000000000000000" charset="0"/>
                <a:ea typeface="Montserrat Light" panose="00000400000000000000" pitchFamily="34" charset="-122"/>
                <a:cs typeface="Nexa Bold" panose="02000000000000000000" charset="0"/>
              </a:rPr>
              <a:t>Dust-proof · Anti-static · EMI-resistant · Anti-shock · Fire-proof · RoHS</a:t>
            </a:r>
            <a:endParaRPr lang="en-US" sz="1200" dirty="0">
              <a:solidFill>
                <a:srgbClr val="326FC8"/>
              </a:solidFill>
              <a:latin typeface="Nexa Bold" panose="02000000000000000000" charset="0"/>
              <a:ea typeface="Montserrat Light" panose="00000400000000000000" pitchFamily="34" charset="-122"/>
              <a:cs typeface="Nexa Bold" panose="02000000000000000000" charset="0"/>
            </a:endParaRPr>
          </a:p>
        </p:txBody>
      </p:sp>
      <p:sp>
        <p:nvSpPr>
          <p:cNvPr id="51" name="圆角矩形 50"/>
          <p:cNvSpPr/>
          <p:nvPr/>
        </p:nvSpPr>
        <p:spPr>
          <a:xfrm>
            <a:off x="854075" y="1545590"/>
            <a:ext cx="3234690" cy="3862070"/>
          </a:xfrm>
          <a:prstGeom prst="roundRect">
            <a:avLst>
              <a:gd name="adj" fmla="val 4495"/>
            </a:avLst>
          </a:prstGeom>
          <a:solidFill>
            <a:srgbClr val="F2F2F2">
              <a:alpha val="5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lIns="107950" tIns="0" rIns="107950" bIns="0" rtlCol="0" anchor="t" anchorCtr="0"/>
          <a:lstStyle/>
          <a:p>
            <a:pPr indent="0" algn="l" fontAlgn="auto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</a:pPr>
            <a:endParaRPr lang="en-US" altLang="zh-CN" sz="1200">
              <a:solidFill>
                <a:schemeClr val="tx1"/>
              </a:solidFill>
              <a:latin typeface="Nexa-Trial" charset="0"/>
              <a:cs typeface="Nexa-Trial" charset="0"/>
              <a:sym typeface="+mn-ea"/>
            </a:endParaRPr>
          </a:p>
        </p:txBody>
      </p:sp>
      <p:pic>
        <p:nvPicPr>
          <p:cNvPr id="32" name="image 420" descr="preencoded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388745" y="3571240"/>
            <a:ext cx="2165350" cy="1219200"/>
          </a:xfrm>
          <a:prstGeom prst="rect">
            <a:avLst/>
          </a:prstGeom>
        </p:spPr>
      </p:pic>
      <p:sp>
        <p:nvSpPr>
          <p:cNvPr id="38" name="name_169 Standard Cabinet"/>
          <p:cNvSpPr/>
          <p:nvPr/>
        </p:nvSpPr>
        <p:spPr>
          <a:xfrm>
            <a:off x="1297940" y="1913890"/>
            <a:ext cx="2026920" cy="1841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26FC8"/>
                </a:solidFill>
                <a:latin typeface="Nexa Bold" panose="02000000000000000000" charset="0"/>
                <a:ea typeface="Montserrat Medium" panose="00000600000000000000" pitchFamily="34" charset="-122"/>
                <a:cs typeface="Nexa Bold" panose="02000000000000000000" charset="0"/>
              </a:rPr>
              <a:t>16:9 Standard Cabinet</a:t>
            </a:r>
            <a:endParaRPr lang="en-US" sz="1400" b="1" dirty="0">
              <a:solidFill>
                <a:srgbClr val="326FC8"/>
              </a:solidFill>
              <a:latin typeface="Nexa Bold" panose="02000000000000000000" charset="0"/>
              <a:ea typeface="Montserrat Medium" panose="00000600000000000000" pitchFamily="34" charset="-122"/>
              <a:cs typeface="Nexa Bold" panose="02000000000000000000" charset="0"/>
            </a:endParaRPr>
          </a:p>
        </p:txBody>
      </p:sp>
      <p:sp>
        <p:nvSpPr>
          <p:cNvPr id="39" name="Easy configuration for standard resolutions"/>
          <p:cNvSpPr/>
          <p:nvPr/>
        </p:nvSpPr>
        <p:spPr>
          <a:xfrm>
            <a:off x="1297940" y="2198370"/>
            <a:ext cx="2346960" cy="3683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Nexa-Trial" charset="0"/>
                <a:ea typeface="Montserrat Light" panose="00000400000000000000" pitchFamily="34" charset="-122"/>
                <a:cs typeface="Nexa-Trial" charset="0"/>
              </a:rPr>
              <a:t>Easy configuration for standard resolutions</a:t>
            </a:r>
            <a:endParaRPr lang="en-US" sz="1200" dirty="0">
              <a:solidFill>
                <a:srgbClr val="000000"/>
              </a:solidFill>
              <a:latin typeface="Nexa-Trial" charset="0"/>
              <a:ea typeface="Montserrat Light" panose="00000400000000000000" pitchFamily="34" charset="-122"/>
              <a:cs typeface="Nexa-Trial" charset="0"/>
            </a:endParaRPr>
          </a:p>
        </p:txBody>
      </p:sp>
      <p:sp>
        <p:nvSpPr>
          <p:cNvPr id="53" name="圆角矩形 52"/>
          <p:cNvSpPr/>
          <p:nvPr/>
        </p:nvSpPr>
        <p:spPr>
          <a:xfrm>
            <a:off x="8103235" y="1545590"/>
            <a:ext cx="3234690" cy="3862070"/>
          </a:xfrm>
          <a:prstGeom prst="roundRect">
            <a:avLst>
              <a:gd name="adj" fmla="val 4495"/>
            </a:avLst>
          </a:prstGeom>
          <a:solidFill>
            <a:srgbClr val="F2F2F2">
              <a:alpha val="5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lIns="107950" tIns="0" rIns="107950" bIns="0" rtlCol="0" anchor="t" anchorCtr="0"/>
          <a:lstStyle/>
          <a:p>
            <a:pPr indent="0" algn="l" fontAlgn="auto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</a:pPr>
            <a:endParaRPr lang="en-US" altLang="zh-CN" sz="1200">
              <a:solidFill>
                <a:schemeClr val="tx1"/>
              </a:solidFill>
              <a:latin typeface="Nexa-Trial" charset="0"/>
              <a:cs typeface="Nexa-Trial" charset="0"/>
              <a:sym typeface="+mn-ea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8580755" y="3148965"/>
            <a:ext cx="2279650" cy="1514475"/>
            <a:chOff x="13547" y="4959"/>
            <a:chExt cx="3590" cy="2385"/>
          </a:xfrm>
        </p:grpSpPr>
        <p:pic>
          <p:nvPicPr>
            <p:cNvPr id="31" name="jimeng-2026-03-25-5910-精修这张实拍图，柔和棚拍灯光，光线均匀覆盖PCB模块全表面，无硬阴影、无过曝、无... 1" descr="preencoded.png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>
            <a:xfrm>
              <a:off x="13547" y="5324"/>
              <a:ext cx="3590" cy="2020"/>
            </a:xfrm>
            <a:prstGeom prst="rect">
              <a:avLst/>
            </a:prstGeom>
          </p:spPr>
        </p:pic>
        <p:pic>
          <p:nvPicPr>
            <p:cNvPr id="33" name="Nova logo 1" descr="preencoded.png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13695" y="4959"/>
              <a:ext cx="1210" cy="230"/>
            </a:xfrm>
            <a:prstGeom prst="rect">
              <a:avLst/>
            </a:prstGeom>
          </p:spPr>
        </p:pic>
      </p:grpSp>
      <p:sp>
        <p:nvSpPr>
          <p:cNvPr id="40" name="Highly Integrated System"/>
          <p:cNvSpPr/>
          <p:nvPr/>
        </p:nvSpPr>
        <p:spPr>
          <a:xfrm>
            <a:off x="8482965" y="1913890"/>
            <a:ext cx="2374900" cy="1841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26FC8"/>
                </a:solidFill>
                <a:latin typeface="Nexa Bold" panose="02000000000000000000" charset="0"/>
                <a:ea typeface="Montserrat Medium" panose="00000600000000000000" pitchFamily="34" charset="-122"/>
                <a:cs typeface="Nexa Bold" panose="02000000000000000000" charset="0"/>
              </a:rPr>
              <a:t>Highly Integrated System</a:t>
            </a:r>
            <a:endParaRPr lang="en-US" sz="1400" b="1" dirty="0">
              <a:solidFill>
                <a:srgbClr val="326FC8"/>
              </a:solidFill>
              <a:latin typeface="Nexa Bold" panose="02000000000000000000" charset="0"/>
              <a:ea typeface="Montserrat Medium" panose="00000600000000000000" pitchFamily="34" charset="-122"/>
              <a:cs typeface="Nexa Bold" panose="02000000000000000000" charset="0"/>
            </a:endParaRPr>
          </a:p>
        </p:txBody>
      </p:sp>
      <p:sp>
        <p:nvSpPr>
          <p:cNvPr id="41" name="name_3-in-1 board reduces complexity and failure points"/>
          <p:cNvSpPr/>
          <p:nvPr/>
        </p:nvSpPr>
        <p:spPr>
          <a:xfrm>
            <a:off x="8482965" y="2198370"/>
            <a:ext cx="2475230" cy="3683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Nexa-Trial" charset="0"/>
                <a:ea typeface="Montserrat Light" panose="00000400000000000000" pitchFamily="34" charset="-122"/>
                <a:cs typeface="Nexa-Trial" charset="0"/>
              </a:rPr>
              <a:t>3-in-1 board reduces complexity and failure points</a:t>
            </a:r>
            <a:endParaRPr lang="en-US" sz="1200" dirty="0">
              <a:solidFill>
                <a:srgbClr val="000000"/>
              </a:solidFill>
              <a:latin typeface="Nexa-Trial" charset="0"/>
              <a:ea typeface="Montserrat Light" panose="00000400000000000000" pitchFamily="34" charset="-122"/>
              <a:cs typeface="Nexa-Trial" charset="0"/>
            </a:endParaRPr>
          </a:p>
        </p:txBody>
      </p:sp>
      <p:sp>
        <p:nvSpPr>
          <p:cNvPr id="54" name="圆角矩形 53"/>
          <p:cNvSpPr/>
          <p:nvPr/>
        </p:nvSpPr>
        <p:spPr>
          <a:xfrm>
            <a:off x="4478655" y="1545590"/>
            <a:ext cx="3234690" cy="3862070"/>
          </a:xfrm>
          <a:prstGeom prst="roundRect">
            <a:avLst>
              <a:gd name="adj" fmla="val 4495"/>
            </a:avLst>
          </a:prstGeom>
          <a:solidFill>
            <a:srgbClr val="F2F2F2">
              <a:alpha val="5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lIns="107950" tIns="0" rIns="107950" bIns="0" rtlCol="0" anchor="t" anchorCtr="0"/>
          <a:lstStyle/>
          <a:p>
            <a:pPr indent="0" algn="l" fontAlgn="auto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</a:pPr>
            <a:endParaRPr lang="en-US" altLang="zh-CN" sz="1200">
              <a:solidFill>
                <a:schemeClr val="tx1"/>
              </a:solidFill>
              <a:latin typeface="Nexa-Trial" charset="0"/>
              <a:cs typeface="Nexa-Trial" charset="0"/>
              <a:sym typeface="+mn-ea"/>
            </a:endParaRPr>
          </a:p>
        </p:txBody>
      </p:sp>
      <p:sp>
        <p:nvSpPr>
          <p:cNvPr id="36" name="Lightweight  Slim Structure"/>
          <p:cNvSpPr/>
          <p:nvPr/>
        </p:nvSpPr>
        <p:spPr>
          <a:xfrm>
            <a:off x="4799330" y="1913890"/>
            <a:ext cx="2708275" cy="1841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26FC8"/>
                </a:solidFill>
                <a:latin typeface="Nexa Bold" panose="02000000000000000000" charset="0"/>
                <a:ea typeface="Montserrat Medium" panose="00000600000000000000" pitchFamily="34" charset="-122"/>
                <a:cs typeface="Nexa Bold" panose="02000000000000000000" charset="0"/>
              </a:rPr>
              <a:t>Lightweight &amp; Slim Structure</a:t>
            </a:r>
            <a:endParaRPr lang="en-US" sz="1400" b="1" dirty="0">
              <a:solidFill>
                <a:srgbClr val="326FC8"/>
              </a:solidFill>
              <a:latin typeface="Nexa Bold" panose="02000000000000000000" charset="0"/>
              <a:ea typeface="Montserrat Medium" panose="00000600000000000000" pitchFamily="34" charset="-122"/>
              <a:cs typeface="Nexa Bold" panose="02000000000000000000" charset="0"/>
            </a:endParaRPr>
          </a:p>
        </p:txBody>
      </p:sp>
      <p:sp>
        <p:nvSpPr>
          <p:cNvPr id="37" name="Improved transport handling and space integration"/>
          <p:cNvSpPr/>
          <p:nvPr/>
        </p:nvSpPr>
        <p:spPr>
          <a:xfrm>
            <a:off x="4799330" y="2198370"/>
            <a:ext cx="2348230" cy="3683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Nexa-Trial" charset="0"/>
                <a:ea typeface="Montserrat Light" panose="00000400000000000000" pitchFamily="34" charset="-122"/>
                <a:cs typeface="Nexa-Trial" charset="0"/>
              </a:rPr>
              <a:t>Easy to transport and move</a:t>
            </a:r>
            <a:endParaRPr lang="en-US" sz="1200" dirty="0">
              <a:solidFill>
                <a:srgbClr val="000000"/>
              </a:solidFill>
              <a:latin typeface="Nexa-Trial" charset="0"/>
              <a:ea typeface="Montserrat Light" panose="00000400000000000000" pitchFamily="34" charset="-122"/>
              <a:cs typeface="Nexa-Trial" charset="0"/>
            </a:endParaRPr>
          </a:p>
        </p:txBody>
      </p:sp>
      <p:grpSp>
        <p:nvGrpSpPr>
          <p:cNvPr id="57" name="组合 56"/>
          <p:cNvGrpSpPr/>
          <p:nvPr/>
        </p:nvGrpSpPr>
        <p:grpSpPr>
          <a:xfrm>
            <a:off x="4616450" y="3295015"/>
            <a:ext cx="2959100" cy="1631950"/>
            <a:chOff x="7528" y="5189"/>
            <a:chExt cx="4660" cy="2570"/>
          </a:xfrm>
        </p:grpSpPr>
        <p:pic>
          <p:nvPicPr>
            <p:cNvPr id="29" name="F27 2" descr="preencoded.png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>
            <a:xfrm>
              <a:off x="7528" y="5189"/>
              <a:ext cx="4660" cy="2570"/>
            </a:xfrm>
            <a:prstGeom prst="rect">
              <a:avLst/>
            </a:prstGeom>
          </p:spPr>
        </p:pic>
        <p:sp>
          <p:nvSpPr>
            <p:cNvPr id="43" name="Weight decrease"/>
            <p:cNvSpPr/>
            <p:nvPr/>
          </p:nvSpPr>
          <p:spPr>
            <a:xfrm>
              <a:off x="8385" y="5810"/>
              <a:ext cx="970" cy="130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 marL="0" indent="0" algn="ctr">
                <a:lnSpc>
                  <a:spcPts val="1050"/>
                </a:lnSpc>
                <a:buNone/>
              </a:pPr>
              <a:r>
                <a:rPr lang="en-US" sz="550" dirty="0">
                  <a:solidFill>
                    <a:srgbClr val="000000"/>
                  </a:solidFill>
                  <a:latin typeface="Montserrat Black" panose="00000A00000000000000" charset="0"/>
                  <a:ea typeface="Montserrat Black" panose="00000A00000000000000" charset="0"/>
                  <a:cs typeface="Montserrat Black" panose="00000A00000000000000" charset="0"/>
                </a:rPr>
                <a:t>Weight decrease</a:t>
              </a:r>
              <a:endParaRPr lang="en-US" sz="550" dirty="0">
                <a:solidFill>
                  <a:srgbClr val="000000"/>
                </a:solidFill>
                <a:latin typeface="Montserrat Black" panose="00000A00000000000000" charset="0"/>
                <a:ea typeface="Montserrat Black" panose="00000A00000000000000" charset="0"/>
                <a:cs typeface="Montserrat Black" panose="00000A00000000000000" charset="0"/>
              </a:endParaRPr>
            </a:p>
          </p:txBody>
        </p:sp>
        <p:grpSp>
          <p:nvGrpSpPr>
            <p:cNvPr id="49" name="组合 48"/>
            <p:cNvGrpSpPr/>
            <p:nvPr/>
          </p:nvGrpSpPr>
          <p:grpSpPr>
            <a:xfrm>
              <a:off x="10432" y="6774"/>
              <a:ext cx="1054" cy="290"/>
              <a:chOff x="10607" y="6874"/>
              <a:chExt cx="1054" cy="290"/>
            </a:xfrm>
          </p:grpSpPr>
          <p:pic>
            <p:nvPicPr>
              <p:cNvPr id="30" name="Group 1000003889" descr="preencoded.png"/>
              <p:cNvPicPr>
                <a:picLocks noChangeAspect="1"/>
              </p:cNvPicPr>
              <p:nvPr/>
            </p:nvPicPr>
            <p:blipFill>
              <a:blip r:embed="rId6"/>
              <a:srcRect l="71882" t="86474" r="-1517" b="-3237"/>
              <a:stretch>
                <a:fillRect/>
              </a:stretch>
            </p:blipFill>
            <p:spPr>
              <a:xfrm>
                <a:off x="10607" y="6874"/>
                <a:ext cx="1055" cy="290"/>
              </a:xfrm>
              <a:prstGeom prst="rect">
                <a:avLst/>
              </a:prstGeom>
            </p:spPr>
          </p:pic>
          <p:grpSp>
            <p:nvGrpSpPr>
              <p:cNvPr id="48" name="组合 47"/>
              <p:cNvGrpSpPr/>
              <p:nvPr/>
            </p:nvGrpSpPr>
            <p:grpSpPr>
              <a:xfrm>
                <a:off x="10740" y="6914"/>
                <a:ext cx="800" cy="180"/>
                <a:chOff x="10862" y="6693"/>
                <a:chExt cx="800" cy="180"/>
              </a:xfrm>
            </p:grpSpPr>
            <p:sp>
              <p:nvSpPr>
                <p:cNvPr id="42" name="name_34kg"/>
                <p:cNvSpPr/>
                <p:nvPr/>
              </p:nvSpPr>
              <p:spPr>
                <a:xfrm>
                  <a:off x="11182" y="6693"/>
                  <a:ext cx="480" cy="18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/>
                <a:lstStyle/>
                <a:p>
                  <a:pPr marL="0" indent="0" algn="ctr">
                    <a:lnSpc>
                      <a:spcPct val="100000"/>
                    </a:lnSpc>
                    <a:buNone/>
                  </a:pPr>
                  <a:r>
                    <a:rPr lang="en-US" sz="755" dirty="0">
                      <a:solidFill>
                        <a:srgbClr val="326FC8"/>
                      </a:solidFill>
                      <a:latin typeface="Montserrat Black" panose="00000A00000000000000" charset="0"/>
                      <a:ea typeface="Montserrat Black" panose="00000A00000000000000" charset="0"/>
                      <a:cs typeface="Montserrat Black" panose="00000A00000000000000" charset="0"/>
                    </a:rPr>
                    <a:t>3.4kg</a:t>
                  </a:r>
                  <a:endParaRPr lang="en-US" sz="755" dirty="0">
                    <a:solidFill>
                      <a:srgbClr val="326FC8"/>
                    </a:solidFill>
                    <a:latin typeface="Montserrat Black" panose="00000A00000000000000" charset="0"/>
                    <a:ea typeface="Montserrat Black" panose="00000A00000000000000" charset="0"/>
                    <a:cs typeface="Montserrat Black" panose="00000A00000000000000" charset="0"/>
                  </a:endParaRPr>
                </a:p>
              </p:txBody>
            </p:sp>
            <p:sp>
              <p:nvSpPr>
                <p:cNvPr id="44" name="Only"/>
                <p:cNvSpPr/>
                <p:nvPr/>
              </p:nvSpPr>
              <p:spPr>
                <a:xfrm>
                  <a:off x="10862" y="6703"/>
                  <a:ext cx="350" cy="17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/>
                <a:lstStyle/>
                <a:p>
                  <a:pPr marL="0" indent="0" algn="ctr">
                    <a:lnSpc>
                      <a:spcPct val="100000"/>
                    </a:lnSpc>
                    <a:buNone/>
                  </a:pPr>
                  <a:r>
                    <a:rPr lang="en-US" sz="680" dirty="0">
                      <a:solidFill>
                        <a:srgbClr val="326FC8"/>
                      </a:solidFill>
                      <a:latin typeface="Montserrat Black" panose="00000A00000000000000" charset="0"/>
                      <a:ea typeface="Montserrat Black" panose="00000A00000000000000" charset="0"/>
                      <a:cs typeface="Montserrat Black" panose="00000A00000000000000" charset="0"/>
                    </a:rPr>
                    <a:t>Only</a:t>
                  </a:r>
                  <a:endParaRPr lang="en-US" sz="680" dirty="0">
                    <a:solidFill>
                      <a:srgbClr val="326FC8"/>
                    </a:solidFill>
                    <a:latin typeface="Montserrat Black" panose="00000A00000000000000" charset="0"/>
                    <a:ea typeface="Montserrat Black" panose="00000A00000000000000" charset="0"/>
                    <a:cs typeface="Montserrat Black" panose="00000A00000000000000" charset="0"/>
                  </a:endParaRPr>
                </a:p>
              </p:txBody>
            </p:sp>
          </p:grpSp>
        </p:grpSp>
        <p:sp>
          <p:nvSpPr>
            <p:cNvPr id="45" name="name_22"/>
            <p:cNvSpPr/>
            <p:nvPr/>
          </p:nvSpPr>
          <p:spPr>
            <a:xfrm>
              <a:off x="8567" y="5189"/>
              <a:ext cx="573" cy="502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 marL="0" indent="0" algn="ctr">
                <a:lnSpc>
                  <a:spcPts val="4365"/>
                </a:lnSpc>
                <a:spcAft>
                  <a:spcPts val="3630"/>
                </a:spcAft>
                <a:buNone/>
              </a:pPr>
              <a:r>
                <a:rPr lang="en-US" sz="2315" dirty="0">
                  <a:solidFill>
                    <a:srgbClr val="326FC8"/>
                  </a:solidFill>
                  <a:latin typeface="Montserrat Black" panose="00000A00000000000000" charset="0"/>
                  <a:ea typeface="Montserrat SemiBold" panose="00000700000000000000" pitchFamily="34" charset="-122"/>
                  <a:cs typeface="Montserrat Black" panose="00000A00000000000000" charset="0"/>
                </a:rPr>
                <a:t>22</a:t>
              </a:r>
              <a:endParaRPr lang="en-US" sz="2315" dirty="0">
                <a:solidFill>
                  <a:srgbClr val="326FC8"/>
                </a:solidFill>
                <a:latin typeface="Montserrat Black" panose="00000A00000000000000" charset="0"/>
                <a:ea typeface="Montserrat SemiBold" panose="00000700000000000000" pitchFamily="34" charset="-122"/>
                <a:cs typeface="Montserrat Black" panose="00000A00000000000000" charset="0"/>
              </a:endParaRPr>
            </a:p>
          </p:txBody>
        </p:sp>
        <p:sp>
          <p:nvSpPr>
            <p:cNvPr id="47" name="default_name"/>
            <p:cNvSpPr/>
            <p:nvPr/>
          </p:nvSpPr>
          <p:spPr>
            <a:xfrm>
              <a:off x="9140" y="5624"/>
              <a:ext cx="215" cy="204"/>
            </a:xfrm>
            <a:prstGeom prst="rect">
              <a:avLst/>
            </a:prstGeom>
            <a:noFill/>
          </p:spPr>
          <p:txBody>
            <a:bodyPr wrap="square" lIns="0" tIns="0" rIns="0" bIns="0" rtlCol="0" anchor="ctr"/>
            <a:lstStyle/>
            <a:p>
              <a:pPr marL="0" indent="0" algn="ctr">
                <a:lnSpc>
                  <a:spcPts val="1275"/>
                </a:lnSpc>
                <a:buNone/>
              </a:pPr>
              <a:r>
                <a:rPr lang="en-US" sz="680" dirty="0">
                  <a:solidFill>
                    <a:srgbClr val="000000"/>
                  </a:solidFill>
                  <a:latin typeface="Montserrat Light" panose="00000400000000000000" pitchFamily="34" charset="0"/>
                  <a:ea typeface="Microsoft Himalaya" panose="01010100010101010101" charset="0"/>
                  <a:cs typeface="Montserrat Light" panose="00000400000000000000" pitchFamily="34" charset="0"/>
                </a:rPr>
                <a:t>%</a:t>
              </a:r>
              <a:endParaRPr lang="en-US" sz="680" dirty="0">
                <a:solidFill>
                  <a:srgbClr val="000000"/>
                </a:solidFill>
                <a:latin typeface="Montserrat Light" panose="00000400000000000000" pitchFamily="34" charset="0"/>
                <a:ea typeface="Microsoft Himalaya" panose="01010100010101010101" charset="0"/>
                <a:cs typeface="Montserrat Light" panose="00000400000000000000" pitchFamily="34" charset="0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 bwMode="auto">
          <a:xfrm flipV="1">
            <a:off x="610235" y="1540"/>
            <a:ext cx="2512161" cy="171354"/>
          </a:xfrm>
          <a:prstGeom prst="rect">
            <a:avLst/>
          </a:prstGeom>
          <a:solidFill>
            <a:srgbClr val="326FC8"/>
          </a:solidFill>
          <a:ln>
            <a:noFill/>
          </a:ln>
        </p:spPr>
        <p:txBody>
          <a:bodyPr vert="horz" wrap="square" lIns="55449" tIns="27724" rIns="55449" bIns="27724" numCol="1" rtlCol="0" anchor="t" anchorCtr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 sz="1090">
              <a:sym typeface="+mn-ea"/>
            </a:endParaRPr>
          </a:p>
        </p:txBody>
      </p:sp>
      <p:sp>
        <p:nvSpPr>
          <p:cNvPr id="61" name="object 3"/>
          <p:cNvSpPr txBox="1">
            <a:spLocks noGrp="1"/>
          </p:cNvSpPr>
          <p:nvPr>
            <p:custDataLst>
              <p:tags r:id="rId1"/>
            </p:custDataLst>
          </p:nvPr>
        </p:nvSpPr>
        <p:spPr>
          <a:xfrm>
            <a:off x="610235" y="222250"/>
            <a:ext cx="8204835" cy="468630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>
            <a:lvl1pPr>
              <a:defRPr sz="5750" b="1" i="0">
                <a:solidFill>
                  <a:schemeClr val="bg1"/>
                </a:solidFill>
                <a:latin typeface="Nexa" panose="00000500000000000000"/>
                <a:ea typeface="+mj-ea"/>
                <a:cs typeface="Nexa" panose="00000500000000000000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3000" b="1" spc="-5">
                <a:solidFill>
                  <a:schemeClr val="tx1"/>
                </a:solidFill>
                <a:latin typeface="Nexa-Black" panose="01000000000000000000"/>
                <a:cs typeface="Nexa-Black" panose="01000000000000000000"/>
              </a:rPr>
              <a:t>Faster Installation, Easier Maintenance</a:t>
            </a:r>
            <a:endParaRPr lang="en-US" altLang="zh-CN" sz="3000" b="1" spc="-5">
              <a:solidFill>
                <a:schemeClr val="tx1"/>
              </a:solidFill>
              <a:latin typeface="Nexa-Black" panose="01000000000000000000"/>
              <a:cs typeface="Nexa-Black" panose="01000000000000000000"/>
            </a:endParaRPr>
          </a:p>
        </p:txBody>
      </p:sp>
      <p:sp>
        <p:nvSpPr>
          <p:cNvPr id="51" name="圆角矩形 50"/>
          <p:cNvSpPr/>
          <p:nvPr>
            <p:custDataLst>
              <p:tags r:id="rId2"/>
            </p:custDataLst>
          </p:nvPr>
        </p:nvSpPr>
        <p:spPr>
          <a:xfrm>
            <a:off x="854075" y="2204085"/>
            <a:ext cx="3234690" cy="3422650"/>
          </a:xfrm>
          <a:prstGeom prst="roundRect">
            <a:avLst>
              <a:gd name="adj" fmla="val 4495"/>
            </a:avLst>
          </a:prstGeom>
          <a:solidFill>
            <a:srgbClr val="F2F2F2">
              <a:alpha val="5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lIns="107950" tIns="0" rIns="107950" bIns="0" rtlCol="0" anchor="t" anchorCtr="0"/>
          <a:lstStyle/>
          <a:p>
            <a:pPr indent="0" algn="l" fontAlgn="auto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</a:pPr>
            <a:endParaRPr lang="en-US" altLang="zh-CN" sz="1200">
              <a:solidFill>
                <a:schemeClr val="tx1"/>
              </a:solidFill>
              <a:latin typeface="Nexa-Trial" charset="0"/>
              <a:cs typeface="Nexa-Trial" charset="0"/>
              <a:sym typeface="+mn-ea"/>
            </a:endParaRPr>
          </a:p>
        </p:txBody>
      </p:sp>
      <p:pic>
        <p:nvPicPr>
          <p:cNvPr id="27" name="image 411" descr="preencoded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rcRect t="19271" b="26008"/>
          <a:stretch>
            <a:fillRect/>
          </a:stretch>
        </p:blipFill>
        <p:spPr>
          <a:xfrm>
            <a:off x="1188720" y="1697990"/>
            <a:ext cx="2565400" cy="1810385"/>
          </a:xfrm>
          <a:prstGeom prst="rect">
            <a:avLst/>
          </a:prstGeom>
        </p:spPr>
      </p:pic>
      <p:sp>
        <p:nvSpPr>
          <p:cNvPr id="35" name="Large Module Design"/>
          <p:cNvSpPr/>
          <p:nvPr>
            <p:custDataLst>
              <p:tags r:id="rId5"/>
            </p:custDataLst>
          </p:nvPr>
        </p:nvSpPr>
        <p:spPr>
          <a:xfrm>
            <a:off x="1189355" y="3806825"/>
            <a:ext cx="2072640" cy="1841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26FC8"/>
                </a:solidFill>
                <a:latin typeface="Nexa Bold" panose="02000000000000000000" charset="0"/>
                <a:ea typeface="Montserrat Medium" panose="00000600000000000000" pitchFamily="34" charset="-122"/>
                <a:cs typeface="Nexa Bold" panose="02000000000000000000" charset="0"/>
              </a:rPr>
              <a:t>Large Module Design</a:t>
            </a:r>
            <a:endParaRPr lang="en-US" sz="1200" b="1" dirty="0">
              <a:solidFill>
                <a:srgbClr val="326FC8"/>
              </a:solidFill>
              <a:latin typeface="Nexa Bold" panose="02000000000000000000" charset="0"/>
              <a:ea typeface="Montserrat Medium" panose="00000600000000000000" pitchFamily="34" charset="-122"/>
              <a:cs typeface="Nexa Bold" panose="02000000000000000000" charset="0"/>
            </a:endParaRPr>
          </a:p>
        </p:txBody>
      </p:sp>
      <p:sp>
        <p:nvSpPr>
          <p:cNvPr id="62" name="Fewer seams cleaner visual appearance"/>
          <p:cNvSpPr/>
          <p:nvPr>
            <p:custDataLst>
              <p:tags r:id="rId6"/>
            </p:custDataLst>
          </p:nvPr>
        </p:nvSpPr>
        <p:spPr>
          <a:xfrm>
            <a:off x="1189355" y="4131310"/>
            <a:ext cx="2564765" cy="53467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Nexa-Trial" charset="0"/>
                <a:ea typeface="Montserrat Light" panose="00000400000000000000" pitchFamily="34" charset="-122"/>
                <a:cs typeface="Nexa-Trial" charset="0"/>
              </a:rPr>
              <a:t>Easy to install, less splicing seams</a:t>
            </a:r>
            <a:endParaRPr lang="en-US" sz="1200" dirty="0">
              <a:solidFill>
                <a:srgbClr val="000000"/>
              </a:solidFill>
              <a:latin typeface="Nexa-Trial" charset="0"/>
              <a:ea typeface="Montserrat Light" panose="00000400000000000000" pitchFamily="34" charset="-122"/>
              <a:cs typeface="Nexa-Trial" charset="0"/>
            </a:endParaRPr>
          </a:p>
        </p:txBody>
      </p:sp>
      <p:pic>
        <p:nvPicPr>
          <p:cNvPr id="63" name="Group 1000003284" descr="preencoded.pn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3261995" y="4806315"/>
            <a:ext cx="629920" cy="629920"/>
          </a:xfrm>
          <a:prstGeom prst="rect">
            <a:avLst/>
          </a:prstGeom>
        </p:spPr>
      </p:pic>
      <p:sp>
        <p:nvSpPr>
          <p:cNvPr id="67" name="圆角矩形 66"/>
          <p:cNvSpPr/>
          <p:nvPr>
            <p:custDataLst>
              <p:tags r:id="rId10"/>
            </p:custDataLst>
          </p:nvPr>
        </p:nvSpPr>
        <p:spPr>
          <a:xfrm>
            <a:off x="4478655" y="2204085"/>
            <a:ext cx="3234690" cy="3422650"/>
          </a:xfrm>
          <a:prstGeom prst="roundRect">
            <a:avLst>
              <a:gd name="adj" fmla="val 4495"/>
            </a:avLst>
          </a:prstGeom>
          <a:solidFill>
            <a:srgbClr val="F2F2F2">
              <a:alpha val="5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lIns="107950" tIns="0" rIns="107950" bIns="0" rtlCol="0" anchor="t" anchorCtr="0"/>
          <a:lstStyle/>
          <a:p>
            <a:pPr indent="0" algn="l" fontAlgn="auto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</a:pPr>
            <a:endParaRPr lang="en-US" altLang="zh-CN" sz="1200">
              <a:solidFill>
                <a:schemeClr val="tx1"/>
              </a:solidFill>
              <a:latin typeface="Nexa-Trial" charset="0"/>
              <a:cs typeface="Nexa-Trial" charset="0"/>
              <a:sym typeface="+mn-ea"/>
            </a:endParaRPr>
          </a:p>
        </p:txBody>
      </p:sp>
      <p:sp>
        <p:nvSpPr>
          <p:cNvPr id="69" name="Large Module Design"/>
          <p:cNvSpPr/>
          <p:nvPr>
            <p:custDataLst>
              <p:tags r:id="rId11"/>
            </p:custDataLst>
          </p:nvPr>
        </p:nvSpPr>
        <p:spPr>
          <a:xfrm>
            <a:off x="4813935" y="3806825"/>
            <a:ext cx="2072640" cy="1841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altLang="zh-CN" sz="1200" b="1" dirty="0">
                <a:solidFill>
                  <a:srgbClr val="326FC8"/>
                </a:solidFill>
                <a:latin typeface="Nexa Bold" panose="02000000000000000000" charset="0"/>
                <a:ea typeface="Montserrat Medium" panose="00000600000000000000" pitchFamily="34" charset="-122"/>
                <a:cs typeface="Nexa Bold" panose="02000000000000000000" charset="0"/>
              </a:rPr>
              <a:t>Pre-assembly</a:t>
            </a:r>
            <a:r>
              <a:rPr lang="en-US" altLang="zh-CN" sz="1200" b="1" dirty="0">
                <a:solidFill>
                  <a:srgbClr val="326FC8"/>
                </a:solidFill>
                <a:latin typeface="Nexa Bold" panose="02000000000000000000" charset="0"/>
                <a:ea typeface="Montserrat Medium" panose="00000600000000000000" pitchFamily="34" charset="-122"/>
                <a:cs typeface="Nexa Bold" panose="02000000000000000000" charset="0"/>
                <a:sym typeface="+mn-ea"/>
              </a:rPr>
              <a:t>*</a:t>
            </a:r>
            <a:r>
              <a:rPr lang="en-US" altLang="zh-CN" sz="1200" b="1" dirty="0">
                <a:solidFill>
                  <a:srgbClr val="326FC8"/>
                </a:solidFill>
                <a:latin typeface="Nexa Bold" panose="02000000000000000000" charset="0"/>
                <a:ea typeface="Montserrat Medium" panose="00000600000000000000" pitchFamily="34" charset="-122"/>
                <a:cs typeface="Nexa Bold" panose="02000000000000000000" charset="0"/>
              </a:rPr>
              <a:t> and quick lock</a:t>
            </a:r>
            <a:endParaRPr lang="en-US" altLang="zh-CN" sz="1200" b="1" dirty="0">
              <a:solidFill>
                <a:srgbClr val="326FC8"/>
              </a:solidFill>
              <a:latin typeface="Nexa Bold" panose="02000000000000000000" charset="0"/>
              <a:ea typeface="Montserrat Medium" panose="00000600000000000000" pitchFamily="34" charset="-122"/>
              <a:cs typeface="Nexa Bold" panose="02000000000000000000" charset="0"/>
            </a:endParaRPr>
          </a:p>
        </p:txBody>
      </p:sp>
      <p:sp>
        <p:nvSpPr>
          <p:cNvPr id="70" name="Fewer seams cleaner visual appearance"/>
          <p:cNvSpPr/>
          <p:nvPr>
            <p:custDataLst>
              <p:tags r:id="rId12"/>
            </p:custDataLst>
          </p:nvPr>
        </p:nvSpPr>
        <p:spPr>
          <a:xfrm>
            <a:off x="4813935" y="4131310"/>
            <a:ext cx="2564765" cy="53467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altLang="zh-CN" sz="1200" dirty="0">
                <a:solidFill>
                  <a:srgbClr val="000000"/>
                </a:solidFill>
                <a:latin typeface="Nexa-Trial" charset="0"/>
                <a:ea typeface="Montserrat Light" panose="00000400000000000000" pitchFamily="34" charset="-122"/>
                <a:cs typeface="Nexa-Trial" charset="0"/>
              </a:rPr>
              <a:t>Reduced on-site installation time</a:t>
            </a:r>
            <a:endParaRPr lang="en-US" altLang="zh-CN" sz="1200" dirty="0">
              <a:solidFill>
                <a:srgbClr val="000000"/>
              </a:solidFill>
              <a:latin typeface="Nexa-Trial" charset="0"/>
              <a:ea typeface="Montserrat Light" panose="00000400000000000000" pitchFamily="34" charset="-122"/>
              <a:cs typeface="Nexa-Trial" charset="0"/>
            </a:endParaRPr>
          </a:p>
        </p:txBody>
      </p:sp>
      <p:sp>
        <p:nvSpPr>
          <p:cNvPr id="73" name="圆角矩形 72"/>
          <p:cNvSpPr/>
          <p:nvPr>
            <p:custDataLst>
              <p:tags r:id="rId13"/>
            </p:custDataLst>
          </p:nvPr>
        </p:nvSpPr>
        <p:spPr>
          <a:xfrm>
            <a:off x="8103235" y="2204085"/>
            <a:ext cx="3234690" cy="3422650"/>
          </a:xfrm>
          <a:prstGeom prst="roundRect">
            <a:avLst>
              <a:gd name="adj" fmla="val 4495"/>
            </a:avLst>
          </a:prstGeom>
          <a:solidFill>
            <a:srgbClr val="F2F2F2">
              <a:alpha val="5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lIns="107950" tIns="0" rIns="107950" bIns="0" rtlCol="0" anchor="t" anchorCtr="0"/>
          <a:lstStyle/>
          <a:p>
            <a:pPr indent="0" algn="l" fontAlgn="auto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</a:pPr>
            <a:endParaRPr lang="en-US" altLang="zh-CN" sz="1200">
              <a:solidFill>
                <a:schemeClr val="tx1"/>
              </a:solidFill>
              <a:latin typeface="Nexa-Trial" charset="0"/>
              <a:cs typeface="Nexa-Trial" charset="0"/>
              <a:sym typeface="+mn-ea"/>
            </a:endParaRPr>
          </a:p>
        </p:txBody>
      </p:sp>
      <p:sp>
        <p:nvSpPr>
          <p:cNvPr id="75" name="Large Module Design"/>
          <p:cNvSpPr/>
          <p:nvPr>
            <p:custDataLst>
              <p:tags r:id="rId14"/>
            </p:custDataLst>
          </p:nvPr>
        </p:nvSpPr>
        <p:spPr>
          <a:xfrm>
            <a:off x="8438515" y="3806825"/>
            <a:ext cx="2072640" cy="1841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altLang="zh-CN" sz="1200" b="1" dirty="0">
                <a:solidFill>
                  <a:srgbClr val="326FC8"/>
                </a:solidFill>
                <a:latin typeface="Nexa Bold" panose="02000000000000000000" charset="0"/>
                <a:ea typeface="Montserrat Medium" panose="00000600000000000000" pitchFamily="34" charset="-122"/>
                <a:cs typeface="Nexa Bold" panose="02000000000000000000" charset="0"/>
              </a:rPr>
              <a:t>Full Front Service</a:t>
            </a:r>
            <a:endParaRPr lang="en-US" altLang="zh-CN" sz="1200" b="1" dirty="0">
              <a:solidFill>
                <a:srgbClr val="326FC8"/>
              </a:solidFill>
              <a:latin typeface="Nexa Bold" panose="02000000000000000000" charset="0"/>
              <a:ea typeface="Montserrat Medium" panose="00000600000000000000" pitchFamily="34" charset="-122"/>
              <a:cs typeface="Nexa Bold" panose="02000000000000000000" charset="0"/>
            </a:endParaRPr>
          </a:p>
        </p:txBody>
      </p:sp>
      <p:sp>
        <p:nvSpPr>
          <p:cNvPr id="76" name="Fewer seams cleaner visual appearance"/>
          <p:cNvSpPr/>
          <p:nvPr>
            <p:custDataLst>
              <p:tags r:id="rId15"/>
            </p:custDataLst>
          </p:nvPr>
        </p:nvSpPr>
        <p:spPr>
          <a:xfrm>
            <a:off x="8438515" y="4131310"/>
            <a:ext cx="2564765" cy="53467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altLang="zh-CN" sz="1200" dirty="0">
                <a:solidFill>
                  <a:srgbClr val="000000"/>
                </a:solidFill>
                <a:latin typeface="Nexa-Trial" charset="0"/>
                <a:ea typeface="Montserrat Light" panose="00000400000000000000" pitchFamily="34" charset="-122"/>
                <a:cs typeface="Nexa-Trial" charset="0"/>
              </a:rPr>
              <a:t>No rear access required</a:t>
            </a:r>
            <a:endParaRPr lang="en-US" altLang="zh-CN" sz="1200" dirty="0">
              <a:solidFill>
                <a:srgbClr val="000000"/>
              </a:solidFill>
              <a:latin typeface="Nexa-Trial" charset="0"/>
              <a:ea typeface="Montserrat Light" panose="00000400000000000000" pitchFamily="34" charset="-122"/>
              <a:cs typeface="Nexa-Trial" charset="0"/>
            </a:endParaRPr>
          </a:p>
        </p:txBody>
      </p:sp>
      <p:pic>
        <p:nvPicPr>
          <p:cNvPr id="78" name="Group 1000003445" descr="preencoded.png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6886574" y="4806314"/>
            <a:ext cx="629921" cy="629921"/>
          </a:xfrm>
          <a:prstGeom prst="rect">
            <a:avLst/>
          </a:prstGeom>
        </p:spPr>
      </p:pic>
      <p:pic>
        <p:nvPicPr>
          <p:cNvPr id="81" name="图片 80"/>
          <p:cNvPicPr>
            <a:picLocks noChangeAspect="1"/>
          </p:cNvPicPr>
          <p:nvPr>
            <p:custDataLst>
              <p:tags r:id="rId19"/>
            </p:custDataLst>
          </p:nvPr>
        </p:nvPicPr>
        <p:blipFill>
          <a:blip r:embed="rId20"/>
          <a:stretch>
            <a:fillRect/>
          </a:stretch>
        </p:blipFill>
        <p:spPr>
          <a:xfrm>
            <a:off x="5094605" y="1233805"/>
            <a:ext cx="2002790" cy="2274570"/>
          </a:xfrm>
          <a:prstGeom prst="rect">
            <a:avLst/>
          </a:prstGeom>
        </p:spPr>
      </p:pic>
      <p:pic>
        <p:nvPicPr>
          <p:cNvPr id="82" name="Group 1000003286" descr="preencoded.png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/>
          <a:stretch>
            <a:fillRect/>
          </a:stretch>
        </p:blipFill>
        <p:spPr>
          <a:xfrm>
            <a:off x="10511154" y="4806314"/>
            <a:ext cx="629921" cy="629921"/>
          </a:xfrm>
          <a:prstGeom prst="rect">
            <a:avLst/>
          </a:prstGeom>
        </p:spPr>
      </p:pic>
      <p:pic>
        <p:nvPicPr>
          <p:cNvPr id="83" name="image 413" descr="preencoded.png"/>
          <p:cNvPicPr>
            <a:picLocks noChangeAspect="1"/>
          </p:cNvPicPr>
          <p:nvPr>
            <p:custDataLst>
              <p:tags r:id="rId24"/>
            </p:custDataLst>
          </p:nvPr>
        </p:nvPicPr>
        <p:blipFill>
          <a:blip r:embed="rId25"/>
          <a:srcRect r="8699"/>
          <a:stretch>
            <a:fillRect/>
          </a:stretch>
        </p:blipFill>
        <p:spPr>
          <a:xfrm>
            <a:off x="8410893" y="1365250"/>
            <a:ext cx="2619375" cy="2208530"/>
          </a:xfrm>
          <a:prstGeom prst="rect">
            <a:avLst/>
          </a:prstGeom>
        </p:spPr>
      </p:pic>
      <p:sp>
        <p:nvSpPr>
          <p:cNvPr id="86" name="Quick Lock  Pre-assembly is optional and subject to project configuration"/>
          <p:cNvSpPr/>
          <p:nvPr/>
        </p:nvSpPr>
        <p:spPr>
          <a:xfrm>
            <a:off x="711200" y="6356350"/>
            <a:ext cx="5473700" cy="22479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800" dirty="0">
                <a:solidFill>
                  <a:srgbClr val="D0D0D0"/>
                </a:solidFill>
                <a:latin typeface="Nexa Bold" panose="02000000000000000000" charset="0"/>
                <a:ea typeface="Noto Sans SC Light" panose="020B0200000000000000" charset="-122"/>
                <a:cs typeface="Nexa Bold" panose="02000000000000000000" charset="0"/>
              </a:rPr>
              <a:t>*  Pre-assembly is optional and subject to project configuration.</a:t>
            </a:r>
            <a:endParaRPr lang="en-US" sz="800" dirty="0">
              <a:solidFill>
                <a:srgbClr val="D0D0D0"/>
              </a:solidFill>
              <a:latin typeface="Nexa Bold" panose="02000000000000000000" charset="0"/>
              <a:ea typeface="Noto Sans SC Light" panose="020B0200000000000000" charset="-122"/>
              <a:cs typeface="Nexa Bold" panose="02000000000000000000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7268210" y="782955"/>
            <a:ext cx="1071880" cy="582295"/>
          </a:xfrm>
          <a:prstGeom prst="rect">
            <a:avLst/>
          </a:prstGeom>
        </p:spPr>
      </p:pic>
      <p:cxnSp>
        <p:nvCxnSpPr>
          <p:cNvPr id="26" name="直接连接符 25"/>
          <p:cNvCxnSpPr/>
          <p:nvPr/>
        </p:nvCxnSpPr>
        <p:spPr>
          <a:xfrm flipV="1">
            <a:off x="6407719" y="782955"/>
            <a:ext cx="860425" cy="723265"/>
          </a:xfrm>
          <a:prstGeom prst="line">
            <a:avLst/>
          </a:prstGeom>
          <a:ln w="6350" cap="rnd">
            <a:solidFill>
              <a:schemeClr val="tx1"/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>
            <p:custDataLst>
              <p:tags r:id="rId27"/>
            </p:custDataLst>
          </p:nvPr>
        </p:nvCxnSpPr>
        <p:spPr>
          <a:xfrm flipV="1">
            <a:off x="6475664" y="1350645"/>
            <a:ext cx="822960" cy="172720"/>
          </a:xfrm>
          <a:prstGeom prst="line">
            <a:avLst/>
          </a:prstGeom>
          <a:ln w="6350" cap="rnd">
            <a:solidFill>
              <a:schemeClr val="tx1"/>
            </a:solidFill>
            <a:prstDash val="sysDot"/>
            <a:round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FM27节能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efault_name"/>
          <p:cNvSpPr/>
          <p:nvPr/>
        </p:nvSpPr>
        <p:spPr>
          <a:xfrm>
            <a:off x="2616200" y="654685"/>
            <a:ext cx="6959600" cy="488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5475"/>
              </a:lnSpc>
              <a:buNone/>
            </a:pPr>
            <a:r>
              <a:rPr lang="en-US" altLang="zh-CN" sz="2100" dirty="0">
                <a:solidFill>
                  <a:srgbClr val="326FC8"/>
                </a:solidFill>
                <a:latin typeface="Nexa Bold" panose="02000000000000000000" charset="0"/>
                <a:ea typeface="Britannic Bold" panose="020B0903060703020204" charset="0"/>
                <a:cs typeface="Nexa Bold" panose="02000000000000000000" charset="0"/>
              </a:rPr>
              <a:t>Reengineered Electronics for Higher Efficiency</a:t>
            </a:r>
            <a:endParaRPr lang="en-US" altLang="zh-CN" sz="2100" dirty="0">
              <a:solidFill>
                <a:srgbClr val="326FC8"/>
              </a:solidFill>
              <a:latin typeface="Nexa Bold" panose="02000000000000000000" charset="0"/>
              <a:ea typeface="Britannic Bold" panose="020B0903060703020204" charset="0"/>
              <a:cs typeface="Nexa Bold" panose="02000000000000000000" charset="0"/>
            </a:endParaRPr>
          </a:p>
        </p:txBody>
      </p:sp>
      <p:sp>
        <p:nvSpPr>
          <p:cNvPr id="14" name="QSTECH 2K4K"/>
          <p:cNvSpPr/>
          <p:nvPr/>
        </p:nvSpPr>
        <p:spPr>
          <a:xfrm>
            <a:off x="2780665" y="1426210"/>
            <a:ext cx="6630670" cy="48895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altLang="zh-CN" sz="1500" dirty="0">
                <a:latin typeface="Nexa-Trial" charset="0"/>
                <a:ea typeface="Dubai Light" panose="020B0303030403030204" charset="0"/>
                <a:cs typeface="Nexa-Trial" charset="0"/>
              </a:rPr>
              <a:t>An optimized circuit layout reduces unnecessary power loss, improves overall power efficiency, and helps keep the screen exceptionally cool.</a:t>
            </a:r>
            <a:endParaRPr lang="en-US" altLang="zh-CN" sz="1500" dirty="0">
              <a:latin typeface="Nexa-Trial" charset="0"/>
              <a:ea typeface="Dubai Light" panose="020B0303030403030204" charset="0"/>
              <a:cs typeface="Nexa-Trial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 bwMode="auto">
          <a:xfrm flipV="1">
            <a:off x="610235" y="1540"/>
            <a:ext cx="2512161" cy="171354"/>
          </a:xfrm>
          <a:prstGeom prst="rect">
            <a:avLst/>
          </a:prstGeom>
          <a:solidFill>
            <a:srgbClr val="326FC8"/>
          </a:solidFill>
          <a:ln>
            <a:noFill/>
          </a:ln>
        </p:spPr>
        <p:txBody>
          <a:bodyPr vert="horz" wrap="square" lIns="55449" tIns="27724" rIns="55449" bIns="27724" numCol="1" rtlCol="0" anchor="t" anchorCtr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 sz="1090">
              <a:sym typeface="+mn-ea"/>
            </a:endParaRPr>
          </a:p>
        </p:txBody>
      </p:sp>
      <p:sp>
        <p:nvSpPr>
          <p:cNvPr id="2" name="object 3"/>
          <p:cNvSpPr txBox="1">
            <a:spLocks noGrp="1"/>
          </p:cNvSpPr>
          <p:nvPr>
            <p:custDataLst>
              <p:tags r:id="rId1"/>
            </p:custDataLst>
          </p:nvPr>
        </p:nvSpPr>
        <p:spPr>
          <a:xfrm>
            <a:off x="610235" y="222250"/>
            <a:ext cx="8204835" cy="468630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>
            <a:lvl1pPr>
              <a:defRPr sz="5750" b="1" i="0">
                <a:solidFill>
                  <a:schemeClr val="bg1"/>
                </a:solidFill>
                <a:latin typeface="Nexa" panose="00000500000000000000"/>
                <a:ea typeface="+mj-ea"/>
                <a:cs typeface="Nexa" panose="00000500000000000000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3000" b="1" spc="-5">
                <a:solidFill>
                  <a:schemeClr val="tx1"/>
                </a:solidFill>
                <a:latin typeface="Nexa-Black" panose="01000000000000000000"/>
                <a:cs typeface="Nexa-Black" panose="01000000000000000000"/>
              </a:rPr>
              <a:t>Flexible Installation for Any Cases</a:t>
            </a:r>
            <a:endParaRPr lang="en-US" altLang="zh-CN" sz="3000" b="1" spc="-5">
              <a:solidFill>
                <a:schemeClr val="tx1"/>
              </a:solidFill>
              <a:latin typeface="Nexa-Black" panose="01000000000000000000"/>
              <a:cs typeface="Nexa-Black" panose="01000000000000000000"/>
            </a:endParaRPr>
          </a:p>
        </p:txBody>
      </p:sp>
      <p:sp>
        <p:nvSpPr>
          <p:cNvPr id="20" name="Google Shape;136;p33"/>
          <p:cNvSpPr txBox="1"/>
          <p:nvPr>
            <p:custDataLst>
              <p:tags r:id="rId2"/>
            </p:custDataLst>
          </p:nvPr>
        </p:nvSpPr>
        <p:spPr>
          <a:xfrm>
            <a:off x="610235" y="686435"/>
            <a:ext cx="10986135" cy="393065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en-US" altLang="zh-CN" sz="1400">
                <a:solidFill>
                  <a:schemeClr val="tx1"/>
                </a:solidFill>
                <a:latin typeface="Nexa-Trial" charset="0"/>
                <a:ea typeface="+mn-ea"/>
                <a:cs typeface="Nexa-Trial" charset="0"/>
              </a:rPr>
              <a:t>Adaptable to various scenarios with no limitation</a:t>
            </a:r>
            <a:endParaRPr lang="en-US" altLang="zh-CN" sz="1400">
              <a:solidFill>
                <a:schemeClr val="tx1"/>
              </a:solidFill>
              <a:latin typeface="Nexa-Trial" charset="0"/>
              <a:ea typeface="+mn-ea"/>
              <a:cs typeface="Nexa-Trial" charset="0"/>
            </a:endParaRPr>
          </a:p>
        </p:txBody>
      </p:sp>
      <p:pic>
        <p:nvPicPr>
          <p:cNvPr id="3" name="6 2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225550" y="1512270"/>
            <a:ext cx="9740900" cy="4521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 bwMode="auto">
          <a:xfrm flipV="1">
            <a:off x="610235" y="1540"/>
            <a:ext cx="2512161" cy="171354"/>
          </a:xfrm>
          <a:prstGeom prst="rect">
            <a:avLst/>
          </a:prstGeom>
          <a:solidFill>
            <a:srgbClr val="326FC8"/>
          </a:solidFill>
          <a:ln>
            <a:noFill/>
          </a:ln>
        </p:spPr>
        <p:txBody>
          <a:bodyPr vert="horz" wrap="square" lIns="55449" tIns="27724" rIns="55449" bIns="27724" numCol="1" rtlCol="0" anchor="t" anchorCtr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 sz="1090">
              <a:sym typeface="+mn-ea"/>
            </a:endParaRPr>
          </a:p>
        </p:txBody>
      </p:sp>
      <p:sp>
        <p:nvSpPr>
          <p:cNvPr id="8" name="Google Shape;136;p33"/>
          <p:cNvSpPr txBox="1"/>
          <p:nvPr>
            <p:custDataLst>
              <p:tags r:id="rId1"/>
            </p:custDataLst>
          </p:nvPr>
        </p:nvSpPr>
        <p:spPr>
          <a:xfrm>
            <a:off x="1173480" y="9886950"/>
            <a:ext cx="3253105" cy="1329055"/>
          </a:xfrm>
          <a:prstGeom prst="rect">
            <a:avLst/>
          </a:prstGeom>
        </p:spPr>
        <p:txBody>
          <a:bodyPr spcFirstLastPara="1" vert="horz" wrap="square" lIns="0" tIns="0" rIns="0" bIns="0" rtlCol="0" anchor="t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0" algn="l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</a:pPr>
            <a:endParaRPr lang="zh-CN" altLang="en-US" sz="1200">
              <a:solidFill>
                <a:schemeClr val="tx1"/>
              </a:solidFill>
              <a:latin typeface="Nexa Bold" panose="02000000000000000000" charset="0"/>
              <a:ea typeface="+mn-ea"/>
              <a:cs typeface="Nexa Bold" panose="02000000000000000000" charset="0"/>
            </a:endParaRPr>
          </a:p>
        </p:txBody>
      </p:sp>
      <p:sp>
        <p:nvSpPr>
          <p:cNvPr id="2" name="object 3"/>
          <p:cNvSpPr txBox="1">
            <a:spLocks noGrp="1"/>
          </p:cNvSpPr>
          <p:nvPr>
            <p:custDataLst>
              <p:tags r:id="rId2"/>
            </p:custDataLst>
          </p:nvPr>
        </p:nvSpPr>
        <p:spPr>
          <a:xfrm>
            <a:off x="610235" y="222250"/>
            <a:ext cx="8204835" cy="468630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>
            <a:lvl1pPr>
              <a:defRPr sz="5750" b="1" i="0">
                <a:solidFill>
                  <a:schemeClr val="bg1"/>
                </a:solidFill>
                <a:latin typeface="Nexa" panose="00000500000000000000"/>
                <a:ea typeface="+mj-ea"/>
                <a:cs typeface="Nexa" panose="00000500000000000000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3000" b="1" spc="-5">
                <a:solidFill>
                  <a:schemeClr val="tx1"/>
                </a:solidFill>
                <a:latin typeface="Nexa-Black" panose="01000000000000000000"/>
                <a:cs typeface="Nexa-Black" panose="01000000000000000000"/>
              </a:rPr>
              <a:t>Various Indoor Applications</a:t>
            </a:r>
            <a:endParaRPr lang="en-US" altLang="zh-CN" sz="3000" b="1" spc="-5">
              <a:solidFill>
                <a:schemeClr val="tx1"/>
              </a:solidFill>
              <a:latin typeface="Nexa-Black" panose="01000000000000000000"/>
              <a:cs typeface="Nexa-Black" panose="01000000000000000000"/>
            </a:endParaRPr>
          </a:p>
        </p:txBody>
      </p:sp>
      <p:pic>
        <p:nvPicPr>
          <p:cNvPr id="4" name="Mask group" descr="preencoded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331485" y="1403722"/>
            <a:ext cx="4451350" cy="2051050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349994" y="1403325"/>
            <a:ext cx="4451350" cy="2051050"/>
          </a:xfrm>
          <a:prstGeom prst="rect">
            <a:avLst/>
          </a:prstGeom>
        </p:spPr>
      </p:pic>
      <p:pic>
        <p:nvPicPr>
          <p:cNvPr id="6" name="Mask group" descr="preencoded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351254" y="4051994"/>
            <a:ext cx="4451350" cy="2051050"/>
          </a:xfrm>
          <a:prstGeom prst="rect">
            <a:avLst/>
          </a:prstGeom>
        </p:spPr>
      </p:pic>
      <p:pic>
        <p:nvPicPr>
          <p:cNvPr id="7" name="Mask group" descr="preencoded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349994" y="4051994"/>
            <a:ext cx="4451350" cy="2051050"/>
          </a:xfrm>
          <a:prstGeom prst="rect">
            <a:avLst/>
          </a:prstGeom>
        </p:spPr>
      </p:pic>
      <p:sp>
        <p:nvSpPr>
          <p:cNvPr id="10" name="Showrooms  Branding"/>
          <p:cNvSpPr/>
          <p:nvPr/>
        </p:nvSpPr>
        <p:spPr>
          <a:xfrm>
            <a:off x="6392063" y="1058568"/>
            <a:ext cx="2317750" cy="2349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500" dirty="0">
                <a:solidFill>
                  <a:srgbClr val="326FC8"/>
                </a:solidFill>
                <a:latin typeface="Nexa Bold" panose="02000000000000000000" charset="0"/>
                <a:ea typeface="Montserrat Medium" panose="00000600000000000000" pitchFamily="34" charset="-122"/>
                <a:cs typeface="Nexa Bold" panose="02000000000000000000" charset="0"/>
              </a:rPr>
              <a:t>Showrooms</a:t>
            </a:r>
            <a:endParaRPr lang="en-US" sz="1500" dirty="0">
              <a:solidFill>
                <a:srgbClr val="326FC8"/>
              </a:solidFill>
              <a:latin typeface="Nexa Bold" panose="02000000000000000000" charset="0"/>
              <a:ea typeface="Montserrat Medium" panose="00000600000000000000" pitchFamily="34" charset="-122"/>
              <a:cs typeface="Nexa Bold" panose="02000000000000000000" charset="0"/>
            </a:endParaRPr>
          </a:p>
        </p:txBody>
      </p:sp>
      <p:sp>
        <p:nvSpPr>
          <p:cNvPr id="12" name="Retail  Information Display"/>
          <p:cNvSpPr/>
          <p:nvPr/>
        </p:nvSpPr>
        <p:spPr>
          <a:xfrm>
            <a:off x="6392063" y="3655695"/>
            <a:ext cx="2730500" cy="2349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500" dirty="0">
                <a:solidFill>
                  <a:srgbClr val="326FC8"/>
                </a:solidFill>
                <a:latin typeface="Nexa Bold" panose="02000000000000000000" charset="0"/>
                <a:ea typeface="Montserrat Medium" panose="00000600000000000000" pitchFamily="34" charset="-122"/>
                <a:cs typeface="Nexa Bold" panose="02000000000000000000" charset="0"/>
              </a:rPr>
              <a:t>Retail &amp; Advertisement</a:t>
            </a:r>
            <a:endParaRPr lang="en-US" sz="1500" dirty="0">
              <a:solidFill>
                <a:srgbClr val="326FC8"/>
              </a:solidFill>
              <a:latin typeface="Nexa Bold" panose="02000000000000000000" charset="0"/>
              <a:ea typeface="Montserrat Medium" panose="00000600000000000000" pitchFamily="34" charset="-122"/>
              <a:cs typeface="Nexa Bold" panose="02000000000000000000" charset="0"/>
            </a:endParaRPr>
          </a:p>
        </p:txBody>
      </p:sp>
      <p:sp>
        <p:nvSpPr>
          <p:cNvPr id="13" name="Corporate  Training"/>
          <p:cNvSpPr/>
          <p:nvPr/>
        </p:nvSpPr>
        <p:spPr>
          <a:xfrm>
            <a:off x="1315802" y="1058568"/>
            <a:ext cx="2006600" cy="23495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500" dirty="0">
                <a:solidFill>
                  <a:srgbClr val="326FC8"/>
                </a:solidFill>
                <a:latin typeface="Nexa Bold" panose="02000000000000000000" charset="0"/>
                <a:ea typeface="Montserrat Medium" panose="00000600000000000000" pitchFamily="34" charset="-122"/>
                <a:cs typeface="Nexa Bold" panose="02000000000000000000" charset="0"/>
              </a:rPr>
              <a:t>Corporate &amp; Training</a:t>
            </a:r>
            <a:endParaRPr lang="en-US" sz="1500" dirty="0">
              <a:solidFill>
                <a:srgbClr val="326FC8"/>
              </a:solidFill>
              <a:latin typeface="Nexa Bold" panose="02000000000000000000" charset="0"/>
              <a:ea typeface="Montserrat Medium" panose="00000600000000000000" pitchFamily="34" charset="-122"/>
              <a:cs typeface="Nexa Bold" panose="02000000000000000000" charset="0"/>
            </a:endParaRPr>
          </a:p>
        </p:txBody>
      </p:sp>
      <p:sp>
        <p:nvSpPr>
          <p:cNvPr id="16" name="Control Rooms"/>
          <p:cNvSpPr/>
          <p:nvPr/>
        </p:nvSpPr>
        <p:spPr>
          <a:xfrm>
            <a:off x="1315720" y="3565525"/>
            <a:ext cx="2424430" cy="42481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500" dirty="0">
                <a:solidFill>
                  <a:srgbClr val="326FC8"/>
                </a:solidFill>
                <a:latin typeface="Nexa Bold" panose="02000000000000000000" charset="0"/>
                <a:ea typeface="Montserrat Medium" panose="00000600000000000000" pitchFamily="34" charset="-122"/>
                <a:cs typeface="Nexa Bold" panose="02000000000000000000" charset="0"/>
              </a:rPr>
              <a:t>Central Control Center</a:t>
            </a:r>
            <a:endParaRPr lang="en-US" sz="1500" dirty="0">
              <a:solidFill>
                <a:srgbClr val="326FC8"/>
              </a:solidFill>
              <a:latin typeface="Nexa Bold" panose="02000000000000000000" charset="0"/>
              <a:ea typeface="Montserrat Medium" panose="00000600000000000000" pitchFamily="34" charset="-122"/>
              <a:cs typeface="Nexa Bold" panose="02000000000000000000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/>
          <p:cNvSpPr/>
          <p:nvPr/>
        </p:nvSpPr>
        <p:spPr bwMode="auto">
          <a:xfrm flipV="1">
            <a:off x="610235" y="1540"/>
            <a:ext cx="2512161" cy="171354"/>
          </a:xfrm>
          <a:prstGeom prst="rect">
            <a:avLst/>
          </a:prstGeom>
          <a:solidFill>
            <a:srgbClr val="326FC8"/>
          </a:solidFill>
          <a:ln>
            <a:noFill/>
          </a:ln>
        </p:spPr>
        <p:txBody>
          <a:bodyPr vert="horz" wrap="square" lIns="55449" tIns="27724" rIns="55449" bIns="27724" numCol="1" rtlCol="0" anchor="t" anchorCtr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 sz="1090">
              <a:sym typeface="+mn-ea"/>
            </a:endParaRPr>
          </a:p>
        </p:txBody>
      </p:sp>
      <p:sp>
        <p:nvSpPr>
          <p:cNvPr id="7" name="object 3"/>
          <p:cNvSpPr txBox="1">
            <a:spLocks noGrp="1"/>
          </p:cNvSpPr>
          <p:nvPr>
            <p:custDataLst>
              <p:tags r:id="rId1"/>
            </p:custDataLst>
          </p:nvPr>
        </p:nvSpPr>
        <p:spPr>
          <a:xfrm>
            <a:off x="610235" y="222250"/>
            <a:ext cx="8204835" cy="468630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>
            <a:lvl1pPr>
              <a:defRPr sz="5750" b="1" i="0">
                <a:solidFill>
                  <a:schemeClr val="bg1"/>
                </a:solidFill>
                <a:latin typeface="Nexa" panose="00000500000000000000"/>
                <a:ea typeface="+mj-ea"/>
                <a:cs typeface="Nexa" panose="00000500000000000000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en-US" altLang="zh-CN" sz="3000" b="1" spc="-5">
                <a:solidFill>
                  <a:schemeClr val="tx1"/>
                </a:solidFill>
                <a:latin typeface="Nexa-Black" panose="01000000000000000000"/>
                <a:cs typeface="Nexa-Black" panose="01000000000000000000"/>
              </a:rPr>
              <a:t>Specifications</a:t>
            </a:r>
            <a:endParaRPr lang="en-US" altLang="zh-CN" sz="3000" b="1" spc="-5">
              <a:solidFill>
                <a:schemeClr val="tx1"/>
              </a:solidFill>
              <a:latin typeface="Nexa-Black" panose="01000000000000000000"/>
              <a:cs typeface="Nexa-Black" panose="01000000000000000000"/>
            </a:endParaRPr>
          </a:p>
        </p:txBody>
      </p:sp>
      <p:graphicFrame>
        <p:nvGraphicFramePr>
          <p:cNvPr id="6" name="表格 5"/>
          <p:cNvGraphicFramePr/>
          <p:nvPr/>
        </p:nvGraphicFramePr>
        <p:xfrm>
          <a:off x="1454785" y="1062355"/>
          <a:ext cx="10444480" cy="513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0735"/>
                <a:gridCol w="1278255"/>
                <a:gridCol w="116840"/>
                <a:gridCol w="1278890"/>
                <a:gridCol w="116840"/>
                <a:gridCol w="1278890"/>
                <a:gridCol w="116840"/>
                <a:gridCol w="1278890"/>
                <a:gridCol w="116840"/>
                <a:gridCol w="116840"/>
                <a:gridCol w="1278890"/>
              </a:tblGrid>
              <a:tr h="274955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>
                          <a:solidFill>
                            <a:srgbClr val="FFFFFF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Model</a:t>
                      </a:r>
                      <a:endParaRPr lang="en-US" altLang="zh-CN" sz="1200" b="1" i="0">
                        <a:solidFill>
                          <a:srgbClr val="FFFFFF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rgbClr val="326FC8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>
                          <a:solidFill>
                            <a:srgbClr val="FFFFFF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FS2718</a:t>
                      </a:r>
                      <a:endParaRPr lang="en-US" altLang="zh-CN" sz="1200" b="1" i="0">
                        <a:solidFill>
                          <a:srgbClr val="FFFFFF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rgbClr val="326FC8"/>
                    </a:solidFill>
                  </a:tcPr>
                </a:tc>
                <a:tc hMerge="1">
                  <a:tcPr anchor="ctr">
                    <a:solidFill>
                      <a:srgbClr val="2150D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>
                          <a:solidFill>
                            <a:srgbClr val="FFFFFF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FS2725</a:t>
                      </a:r>
                      <a:endParaRPr lang="en-US" altLang="zh-CN" sz="1200" b="1" i="0">
                        <a:solidFill>
                          <a:srgbClr val="FFFFFF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rgbClr val="326FC8"/>
                    </a:solidFill>
                  </a:tcPr>
                </a:tc>
                <a:tc hMerge="1">
                  <a:tcPr anchor="ctr">
                    <a:solidFill>
                      <a:srgbClr val="2150D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200" b="1" i="0">
                          <a:solidFill>
                            <a:srgbClr val="FFFFFF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FC2709</a:t>
                      </a:r>
                      <a:endParaRPr lang="en-US" altLang="zh-CN" sz="1200" b="1" i="0">
                        <a:solidFill>
                          <a:srgbClr val="FFFFFF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rgbClr val="326FC8"/>
                    </a:solidFill>
                  </a:tcPr>
                </a:tc>
                <a:tc hMerge="1">
                  <a:tcPr anchor="ctr">
                    <a:solidFill>
                      <a:srgbClr val="2150D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>
                          <a:solidFill>
                            <a:srgbClr val="FFFFFF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FC2712</a:t>
                      </a:r>
                      <a:endParaRPr lang="en-US" altLang="zh-CN" sz="1200" b="1" i="0">
                        <a:solidFill>
                          <a:srgbClr val="FFFFFF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rgbClr val="326FC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1" i="0">
                          <a:solidFill>
                            <a:srgbClr val="FFFFFF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FC2715</a:t>
                      </a:r>
                      <a:endParaRPr lang="en-US" altLang="zh-CN" sz="1200" b="1" i="0">
                        <a:solidFill>
                          <a:srgbClr val="FFFFFF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rgbClr val="326FC8"/>
                    </a:solidFill>
                  </a:tcPr>
                </a:tc>
                <a:tc hMerge="1">
                  <a:tcPr anchor="ctr">
                    <a:solidFill>
                      <a:srgbClr val="2150DE"/>
                    </a:solidFill>
                  </a:tcPr>
                </a:tc>
                <a:tc hMerge="1">
                  <a:tcPr anchor="ctr">
                    <a:solidFill>
                      <a:srgbClr val="2150DE"/>
                    </a:solidFill>
                  </a:tcPr>
                </a:tc>
              </a:tr>
              <a:tr h="29083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Packaging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SMD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gridSpan="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COB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29083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PixelPitch(mm)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rgbClr val="D3D3D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1.8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rgbClr val="D3D3D3"/>
                    </a:solidFill>
                  </a:tcPr>
                </a:tc>
                <a:tc hMerge="1">
                  <a:tcPr anchor="ctr">
                    <a:solidFill>
                      <a:srgbClr val="D3D3D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2.5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rgbClr val="D3D3D3"/>
                    </a:solidFill>
                  </a:tcPr>
                </a:tc>
                <a:tc hMerge="1">
                  <a:tcPr anchor="ctr">
                    <a:solidFill>
                      <a:srgbClr val="D3D3D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0.9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rgbClr val="D3D3D3"/>
                    </a:solidFill>
                  </a:tcPr>
                </a:tc>
                <a:tc hMerge="1">
                  <a:tcPr anchor="ctr">
                    <a:solidFill>
                      <a:srgbClr val="D3D3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1.2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rgbClr val="D3D3D3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1.5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rgbClr val="D3D3D3"/>
                    </a:solidFill>
                  </a:tcPr>
                </a:tc>
                <a:tc hMerge="1">
                  <a:tcPr anchor="ctr">
                    <a:solidFill>
                      <a:srgbClr val="D3D3D3"/>
                    </a:solidFill>
                  </a:tcPr>
                </a:tc>
                <a:tc hMerge="1">
                  <a:tcPr anchor="ctr">
                    <a:solidFill>
                      <a:srgbClr val="D3D3D3"/>
                    </a:solidFill>
                  </a:tcPr>
                </a:tc>
              </a:tr>
              <a:tr h="29019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Module Resolution (dots)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160×90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120×135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320</a:t>
                      </a:r>
                      <a:r>
                        <a:rPr lang="zh-CN" altLang="en-US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×</a:t>
                      </a:r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180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240×135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192×108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45847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Cabinet Resolution (dots)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rgbClr val="D3D3D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320×180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rgbClr val="D3D3D3"/>
                    </a:solidFill>
                  </a:tcPr>
                </a:tc>
                <a:tc hMerge="1">
                  <a:tcPr anchor="ctr">
                    <a:solidFill>
                      <a:srgbClr val="D3D3D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240×135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rgbClr val="D3D3D3"/>
                    </a:solidFill>
                  </a:tcPr>
                </a:tc>
                <a:tc hMerge="1">
                  <a:tcPr anchor="ctr">
                    <a:solidFill>
                      <a:srgbClr val="D3D3D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640</a:t>
                      </a:r>
                      <a:r>
                        <a:rPr lang="zh-CN" altLang="en-US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×</a:t>
                      </a:r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360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rgbClr val="D3D3D3"/>
                    </a:solidFill>
                  </a:tcPr>
                </a:tc>
                <a:tc hMerge="1">
                  <a:tcPr anchor="ctr">
                    <a:solidFill>
                      <a:srgbClr val="D3D3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480×270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rgbClr val="D3D3D3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384×216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rgbClr val="D3D3D3"/>
                    </a:solidFill>
                  </a:tcPr>
                </a:tc>
                <a:tc hMerge="1">
                  <a:tcPr anchor="ctr">
                    <a:solidFill>
                      <a:srgbClr val="D3D3D3"/>
                    </a:solidFill>
                  </a:tcPr>
                </a:tc>
                <a:tc hMerge="1">
                  <a:tcPr anchor="ctr">
                    <a:solidFill>
                      <a:srgbClr val="D3D3D3"/>
                    </a:solidFill>
                  </a:tcPr>
                </a:tc>
              </a:tr>
              <a:tr h="29083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Module Size(mm)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300×168.75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300×337.5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300×168.75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5847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Cabinet Size(W×H×D)(mm)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rgbClr val="D3D3D3"/>
                    </a:solidFill>
                  </a:tcPr>
                </a:tc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600×337.5×31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rgbClr val="D3D3D3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29083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Cabinet Material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Magnesium Aluminum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29019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Cabinet Weight (kg)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rgbClr val="D3D3D3"/>
                    </a:solidFill>
                  </a:tcPr>
                </a:tc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3.4±0.1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rgbClr val="D3D3D3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29083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Gray Scale(Bit)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14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14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13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13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14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29083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Contrast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rgbClr val="D3D3D3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6500:1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rgbClr val="D3D3D3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gridSpan="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15000:1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rgbClr val="D3D3D3"/>
                    </a:solidFill>
                  </a:tcPr>
                </a:tc>
                <a:tc hMerge="1">
                  <a:tcPr anchor="ctr">
                    <a:solidFill>
                      <a:srgbClr val="D3D3D3"/>
                    </a:solidFill>
                  </a:tcPr>
                </a:tc>
                <a:tc hMerge="1">
                  <a:tcPr anchor="ctr">
                    <a:solidFill>
                      <a:srgbClr val="D3D3D3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29019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Refresh Rate(Hz)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3840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29083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Brightness (nit)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rgbClr val="D3D3D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550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rgbClr val="D3D3D3"/>
                    </a:solidFill>
                  </a:tcPr>
                </a:tc>
                <a:tc hMerge="1">
                  <a:tcPr anchor="ctr">
                    <a:solidFill>
                      <a:srgbClr val="D3D3D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600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rgbClr val="D3D3D3"/>
                    </a:solidFill>
                  </a:tcPr>
                </a:tc>
                <a:tc hMerge="1">
                  <a:tcPr anchor="ctr">
                    <a:solidFill>
                      <a:srgbClr val="D3D3D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800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rgbClr val="D3D3D3"/>
                    </a:solidFill>
                  </a:tcPr>
                </a:tc>
                <a:tc hMerge="1">
                  <a:tcPr anchor="ctr">
                    <a:solidFill>
                      <a:srgbClr val="D3D3D3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800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rgbClr val="D3D3D3"/>
                    </a:solidFill>
                  </a:tcPr>
                </a:tc>
                <a:tc hMerge="1">
                  <a:tcPr anchor="ctr">
                    <a:solidFill>
                      <a:srgbClr val="D3D3D3"/>
                    </a:solidFill>
                  </a:tcPr>
                </a:tc>
                <a:tc hMerge="1">
                  <a:tcPr anchor="ctr">
                    <a:solidFill>
                      <a:srgbClr val="D3D3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600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Nexa Bold" panose="02000000000000000000" charset="0"/>
                        <a:ea typeface="宋体" panose="02010600030101010101" pitchFamily="2" charset="-122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rgbClr val="D3D3D3"/>
                    </a:solidFill>
                  </a:tcPr>
                </a:tc>
              </a:tr>
              <a:tr h="29019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Viewing Angle(H/V°)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160 / 160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gridSpan="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170 / 170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67360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Power Consumption (Max./Ave.)(W/m²)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rgbClr val="D3D3D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296 / 99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rgbClr val="D3D3D3"/>
                    </a:solidFill>
                  </a:tcPr>
                </a:tc>
                <a:tc hMerge="1">
                  <a:tcPr anchor="ctr">
                    <a:solidFill>
                      <a:srgbClr val="D3D3D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341 / 114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rgbClr val="D3D3D3"/>
                    </a:solidFill>
                  </a:tcPr>
                </a:tc>
                <a:tc hMerge="1">
                  <a:tcPr anchor="ctr">
                    <a:solidFill>
                      <a:srgbClr val="D3D3D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380 / 127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rgbClr val="D3D3D3"/>
                    </a:solidFill>
                  </a:tcPr>
                </a:tc>
                <a:tc hMerge="1">
                  <a:tcPr anchor="ctr">
                    <a:solidFill>
                      <a:srgbClr val="D3D3D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301 / 100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rgbClr val="D3D3D3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286/95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rgbClr val="D3D3D3"/>
                    </a:solidFill>
                  </a:tcPr>
                </a:tc>
                <a:tc hMerge="1">
                  <a:tcPr anchor="ctr">
                    <a:solidFill>
                      <a:srgbClr val="D3D3D3"/>
                    </a:solidFill>
                  </a:tcPr>
                </a:tc>
                <a:tc hMerge="1">
                  <a:tcPr anchor="ctr">
                    <a:solidFill>
                      <a:srgbClr val="D3D3D3"/>
                    </a:solidFill>
                  </a:tcPr>
                </a:tc>
              </a:tr>
              <a:tr h="274955"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Maintenance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gridSpan="10">
                  <a:txBody>
                    <a:bodyPr/>
                    <a:lstStyle/>
                    <a:p>
                      <a:pPr algn="ctr" fontAlgn="ctr"/>
                      <a:r>
                        <a:rPr lang="en-US" altLang="zh-CN" sz="1200" b="0" i="0">
                          <a:solidFill>
                            <a:srgbClr val="000000"/>
                          </a:solidFill>
                          <a:latin typeface="Nexa Bold" panose="02000000000000000000" charset="0"/>
                          <a:ea typeface="Bock Medium" charset="0"/>
                          <a:cs typeface="Nexa Bold" panose="02000000000000000000" charset="0"/>
                        </a:rPr>
                        <a:t>Front Access</a:t>
                      </a:r>
                      <a:endParaRPr lang="en-US" altLang="zh-CN" sz="1200" b="0" i="0">
                        <a:solidFill>
                          <a:srgbClr val="000000"/>
                        </a:solidFill>
                        <a:latin typeface="Nexa Bold" panose="02000000000000000000" charset="0"/>
                        <a:ea typeface="Bock Medium" charset="0"/>
                        <a:cs typeface="Nexa Bold" panose="02000000000000000000" charset="0"/>
                      </a:endParaRPr>
                    </a:p>
                  </a:txBody>
                  <a:tcPr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752" y="847"/>
            <a:ext cx="12191341" cy="6857153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chemeClr val="bg1">
                  <a:alpha val="8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lang="zh-CN" altLang="en-US"/>
          </a:p>
        </p:txBody>
      </p:sp>
      <p:sp>
        <p:nvSpPr>
          <p:cNvPr id="51" name="文本框 50"/>
          <p:cNvSpPr txBox="1"/>
          <p:nvPr/>
        </p:nvSpPr>
        <p:spPr>
          <a:xfrm>
            <a:off x="511175" y="1428115"/>
            <a:ext cx="567690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8000" b="1" i="0" u="none" strike="noStrike" kern="1200" cap="none" spc="0" normalizeH="0" baseline="0" dirty="0">
                <a:solidFill>
                  <a:schemeClr val="tx1"/>
                </a:solidFill>
                <a:latin typeface="Nexa Black" panose="00000A00000000000000" charset="0"/>
                <a:cs typeface="Nexa Black" panose="00000A00000000000000" charset="0"/>
                <a:sym typeface="+mn-ea"/>
              </a:rPr>
              <a:t>Thanks</a:t>
            </a:r>
            <a:endParaRPr kumimoji="0" lang="en-US" sz="8000" b="1" i="0" u="none" strike="noStrike" kern="1200" cap="none" spc="0" normalizeH="0" baseline="0" dirty="0">
              <a:solidFill>
                <a:schemeClr val="tx1"/>
              </a:solidFill>
              <a:latin typeface="Nexa Black" panose="00000A00000000000000" charset="0"/>
              <a:cs typeface="Nexa Black" panose="00000A00000000000000" charset="0"/>
              <a:sym typeface="+mn-ea"/>
            </a:endParaRPr>
          </a:p>
        </p:txBody>
      </p:sp>
      <p:grpSp>
        <p:nvGrpSpPr>
          <p:cNvPr id="23" name="组合 25"/>
          <p:cNvGrpSpPr>
            <a:grpSpLocks noChangeAspect="1"/>
          </p:cNvGrpSpPr>
          <p:nvPr userDrawn="1"/>
        </p:nvGrpSpPr>
        <p:grpSpPr>
          <a:xfrm>
            <a:off x="621665" y="565150"/>
            <a:ext cx="1581150" cy="231140"/>
            <a:chOff x="1624" y="4123"/>
            <a:chExt cx="5876" cy="852"/>
          </a:xfrm>
          <a:solidFill>
            <a:schemeClr val="tx1"/>
          </a:solidFill>
        </p:grpSpPr>
        <p:sp>
          <p:nvSpPr>
            <p:cNvPr id="24" name="Freeform 6"/>
            <p:cNvSpPr>
              <a:spLocks noEditPoints="1"/>
            </p:cNvSpPr>
            <p:nvPr/>
          </p:nvSpPr>
          <p:spPr bwMode="auto">
            <a:xfrm>
              <a:off x="2665" y="4123"/>
              <a:ext cx="891" cy="834"/>
            </a:xfrm>
            <a:custGeom>
              <a:avLst/>
              <a:gdLst>
                <a:gd name="T0" fmla="*/ 96 w 145"/>
                <a:gd name="T1" fmla="*/ 86 h 136"/>
                <a:gd name="T2" fmla="*/ 48 w 145"/>
                <a:gd name="T3" fmla="*/ 86 h 136"/>
                <a:gd name="T4" fmla="*/ 47 w 145"/>
                <a:gd name="T5" fmla="*/ 85 h 136"/>
                <a:gd name="T6" fmla="*/ 69 w 145"/>
                <a:gd name="T7" fmla="*/ 30 h 136"/>
                <a:gd name="T8" fmla="*/ 71 w 145"/>
                <a:gd name="T9" fmla="*/ 28 h 136"/>
                <a:gd name="T10" fmla="*/ 73 w 145"/>
                <a:gd name="T11" fmla="*/ 28 h 136"/>
                <a:gd name="T12" fmla="*/ 76 w 145"/>
                <a:gd name="T13" fmla="*/ 30 h 136"/>
                <a:gd name="T14" fmla="*/ 97 w 145"/>
                <a:gd name="T15" fmla="*/ 85 h 136"/>
                <a:gd name="T16" fmla="*/ 96 w 145"/>
                <a:gd name="T17" fmla="*/ 86 h 136"/>
                <a:gd name="T18" fmla="*/ 144 w 145"/>
                <a:gd name="T19" fmla="*/ 134 h 136"/>
                <a:gd name="T20" fmla="*/ 93 w 145"/>
                <a:gd name="T21" fmla="*/ 10 h 136"/>
                <a:gd name="T22" fmla="*/ 77 w 145"/>
                <a:gd name="T23" fmla="*/ 0 h 136"/>
                <a:gd name="T24" fmla="*/ 68 w 145"/>
                <a:gd name="T25" fmla="*/ 0 h 136"/>
                <a:gd name="T26" fmla="*/ 51 w 145"/>
                <a:gd name="T27" fmla="*/ 12 h 136"/>
                <a:gd name="T28" fmla="*/ 0 w 145"/>
                <a:gd name="T29" fmla="*/ 134 h 136"/>
                <a:gd name="T30" fmla="*/ 1 w 145"/>
                <a:gd name="T31" fmla="*/ 136 h 136"/>
                <a:gd name="T32" fmla="*/ 28 w 145"/>
                <a:gd name="T33" fmla="*/ 136 h 136"/>
                <a:gd name="T34" fmla="*/ 29 w 145"/>
                <a:gd name="T35" fmla="*/ 135 h 136"/>
                <a:gd name="T36" fmla="*/ 39 w 145"/>
                <a:gd name="T37" fmla="*/ 111 h 136"/>
                <a:gd name="T38" fmla="*/ 39 w 145"/>
                <a:gd name="T39" fmla="*/ 110 h 136"/>
                <a:gd name="T40" fmla="*/ 105 w 145"/>
                <a:gd name="T41" fmla="*/ 110 h 136"/>
                <a:gd name="T42" fmla="*/ 106 w 145"/>
                <a:gd name="T43" fmla="*/ 111 h 136"/>
                <a:gd name="T44" fmla="*/ 115 w 145"/>
                <a:gd name="T45" fmla="*/ 135 h 136"/>
                <a:gd name="T46" fmla="*/ 117 w 145"/>
                <a:gd name="T47" fmla="*/ 136 h 136"/>
                <a:gd name="T48" fmla="*/ 143 w 145"/>
                <a:gd name="T49" fmla="*/ 136 h 136"/>
                <a:gd name="T50" fmla="*/ 144 w 145"/>
                <a:gd name="T51" fmla="*/ 134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5" h="136">
                  <a:moveTo>
                    <a:pt x="96" y="86"/>
                  </a:moveTo>
                  <a:cubicBezTo>
                    <a:pt x="48" y="86"/>
                    <a:pt x="48" y="86"/>
                    <a:pt x="48" y="86"/>
                  </a:cubicBezTo>
                  <a:cubicBezTo>
                    <a:pt x="48" y="86"/>
                    <a:pt x="47" y="86"/>
                    <a:pt x="47" y="85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29"/>
                    <a:pt x="70" y="28"/>
                    <a:pt x="71" y="28"/>
                  </a:cubicBezTo>
                  <a:cubicBezTo>
                    <a:pt x="73" y="28"/>
                    <a:pt x="73" y="28"/>
                    <a:pt x="73" y="28"/>
                  </a:cubicBezTo>
                  <a:cubicBezTo>
                    <a:pt x="75" y="28"/>
                    <a:pt x="76" y="29"/>
                    <a:pt x="76" y="30"/>
                  </a:cubicBezTo>
                  <a:cubicBezTo>
                    <a:pt x="97" y="85"/>
                    <a:pt x="97" y="85"/>
                    <a:pt x="97" y="85"/>
                  </a:cubicBezTo>
                  <a:cubicBezTo>
                    <a:pt x="97" y="86"/>
                    <a:pt x="97" y="86"/>
                    <a:pt x="96" y="86"/>
                  </a:cubicBezTo>
                  <a:moveTo>
                    <a:pt x="144" y="134"/>
                  </a:moveTo>
                  <a:cubicBezTo>
                    <a:pt x="144" y="133"/>
                    <a:pt x="93" y="10"/>
                    <a:pt x="93" y="10"/>
                  </a:cubicBezTo>
                  <a:cubicBezTo>
                    <a:pt x="90" y="3"/>
                    <a:pt x="83" y="0"/>
                    <a:pt x="77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1" y="0"/>
                    <a:pt x="54" y="4"/>
                    <a:pt x="51" y="12"/>
                  </a:cubicBezTo>
                  <a:cubicBezTo>
                    <a:pt x="51" y="12"/>
                    <a:pt x="1" y="134"/>
                    <a:pt x="0" y="134"/>
                  </a:cubicBezTo>
                  <a:cubicBezTo>
                    <a:pt x="0" y="135"/>
                    <a:pt x="0" y="136"/>
                    <a:pt x="1" y="136"/>
                  </a:cubicBezTo>
                  <a:cubicBezTo>
                    <a:pt x="28" y="136"/>
                    <a:pt x="28" y="136"/>
                    <a:pt x="28" y="136"/>
                  </a:cubicBezTo>
                  <a:cubicBezTo>
                    <a:pt x="28" y="136"/>
                    <a:pt x="29" y="136"/>
                    <a:pt x="29" y="135"/>
                  </a:cubicBezTo>
                  <a:cubicBezTo>
                    <a:pt x="29" y="135"/>
                    <a:pt x="37" y="114"/>
                    <a:pt x="39" y="111"/>
                  </a:cubicBezTo>
                  <a:cubicBezTo>
                    <a:pt x="39" y="110"/>
                    <a:pt x="39" y="110"/>
                    <a:pt x="39" y="110"/>
                  </a:cubicBezTo>
                  <a:cubicBezTo>
                    <a:pt x="105" y="110"/>
                    <a:pt x="105" y="110"/>
                    <a:pt x="105" y="110"/>
                  </a:cubicBezTo>
                  <a:cubicBezTo>
                    <a:pt x="105" y="110"/>
                    <a:pt x="106" y="110"/>
                    <a:pt x="106" y="111"/>
                  </a:cubicBezTo>
                  <a:cubicBezTo>
                    <a:pt x="107" y="114"/>
                    <a:pt x="115" y="134"/>
                    <a:pt x="115" y="135"/>
                  </a:cubicBezTo>
                  <a:cubicBezTo>
                    <a:pt x="116" y="136"/>
                    <a:pt x="116" y="136"/>
                    <a:pt x="117" y="136"/>
                  </a:cubicBezTo>
                  <a:cubicBezTo>
                    <a:pt x="143" y="136"/>
                    <a:pt x="143" y="136"/>
                    <a:pt x="143" y="136"/>
                  </a:cubicBezTo>
                  <a:cubicBezTo>
                    <a:pt x="144" y="136"/>
                    <a:pt x="145" y="135"/>
                    <a:pt x="144" y="13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lear Sans Bold" panose="020B0503030202090304" charset="0"/>
                <a:cs typeface="Clear Sans Bold" panose="020B0503030202090304" charset="0"/>
              </a:endParaRPr>
            </a:p>
          </p:txBody>
        </p:sp>
        <p:sp>
          <p:nvSpPr>
            <p:cNvPr id="25" name="Freeform 7"/>
            <p:cNvSpPr/>
            <p:nvPr/>
          </p:nvSpPr>
          <p:spPr bwMode="auto">
            <a:xfrm>
              <a:off x="4849" y="4123"/>
              <a:ext cx="693" cy="834"/>
            </a:xfrm>
            <a:custGeom>
              <a:avLst/>
              <a:gdLst>
                <a:gd name="T0" fmla="*/ 111 w 113"/>
                <a:gd name="T1" fmla="*/ 0 h 136"/>
                <a:gd name="T2" fmla="*/ 87 w 113"/>
                <a:gd name="T3" fmla="*/ 0 h 136"/>
                <a:gd name="T4" fmla="*/ 86 w 113"/>
                <a:gd name="T5" fmla="*/ 1 h 136"/>
                <a:gd name="T6" fmla="*/ 86 w 113"/>
                <a:gd name="T7" fmla="*/ 53 h 136"/>
                <a:gd name="T8" fmla="*/ 84 w 113"/>
                <a:gd name="T9" fmla="*/ 55 h 136"/>
                <a:gd name="T10" fmla="*/ 28 w 113"/>
                <a:gd name="T11" fmla="*/ 55 h 136"/>
                <a:gd name="T12" fmla="*/ 27 w 113"/>
                <a:gd name="T13" fmla="*/ 53 h 136"/>
                <a:gd name="T14" fmla="*/ 27 w 113"/>
                <a:gd name="T15" fmla="*/ 1 h 136"/>
                <a:gd name="T16" fmla="*/ 25 w 113"/>
                <a:gd name="T17" fmla="*/ 0 h 136"/>
                <a:gd name="T18" fmla="*/ 1 w 113"/>
                <a:gd name="T19" fmla="*/ 0 h 136"/>
                <a:gd name="T20" fmla="*/ 0 w 113"/>
                <a:gd name="T21" fmla="*/ 1 h 136"/>
                <a:gd name="T22" fmla="*/ 0 w 113"/>
                <a:gd name="T23" fmla="*/ 135 h 136"/>
                <a:gd name="T24" fmla="*/ 1 w 113"/>
                <a:gd name="T25" fmla="*/ 136 h 136"/>
                <a:gd name="T26" fmla="*/ 25 w 113"/>
                <a:gd name="T27" fmla="*/ 136 h 136"/>
                <a:gd name="T28" fmla="*/ 27 w 113"/>
                <a:gd name="T29" fmla="*/ 135 h 136"/>
                <a:gd name="T30" fmla="*/ 27 w 113"/>
                <a:gd name="T31" fmla="*/ 81 h 136"/>
                <a:gd name="T32" fmla="*/ 28 w 113"/>
                <a:gd name="T33" fmla="*/ 80 h 136"/>
                <a:gd name="T34" fmla="*/ 84 w 113"/>
                <a:gd name="T35" fmla="*/ 80 h 136"/>
                <a:gd name="T36" fmla="*/ 86 w 113"/>
                <a:gd name="T37" fmla="*/ 81 h 136"/>
                <a:gd name="T38" fmla="*/ 86 w 113"/>
                <a:gd name="T39" fmla="*/ 135 h 136"/>
                <a:gd name="T40" fmla="*/ 87 w 113"/>
                <a:gd name="T41" fmla="*/ 136 h 136"/>
                <a:gd name="T42" fmla="*/ 111 w 113"/>
                <a:gd name="T43" fmla="*/ 136 h 136"/>
                <a:gd name="T44" fmla="*/ 113 w 113"/>
                <a:gd name="T45" fmla="*/ 135 h 136"/>
                <a:gd name="T46" fmla="*/ 113 w 113"/>
                <a:gd name="T47" fmla="*/ 1 h 136"/>
                <a:gd name="T48" fmla="*/ 111 w 113"/>
                <a:gd name="T49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3" h="136">
                  <a:moveTo>
                    <a:pt x="111" y="0"/>
                  </a:moveTo>
                  <a:cubicBezTo>
                    <a:pt x="87" y="0"/>
                    <a:pt x="87" y="0"/>
                    <a:pt x="87" y="0"/>
                  </a:cubicBezTo>
                  <a:cubicBezTo>
                    <a:pt x="86" y="0"/>
                    <a:pt x="86" y="1"/>
                    <a:pt x="86" y="1"/>
                  </a:cubicBezTo>
                  <a:cubicBezTo>
                    <a:pt x="86" y="53"/>
                    <a:pt x="86" y="53"/>
                    <a:pt x="86" y="53"/>
                  </a:cubicBezTo>
                  <a:cubicBezTo>
                    <a:pt x="86" y="54"/>
                    <a:pt x="85" y="55"/>
                    <a:pt x="84" y="55"/>
                  </a:cubicBezTo>
                  <a:cubicBezTo>
                    <a:pt x="28" y="55"/>
                    <a:pt x="28" y="55"/>
                    <a:pt x="28" y="55"/>
                  </a:cubicBezTo>
                  <a:cubicBezTo>
                    <a:pt x="27" y="55"/>
                    <a:pt x="27" y="54"/>
                    <a:pt x="27" y="53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6" y="0"/>
                    <a:pt x="25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36"/>
                    <a:pt x="0" y="136"/>
                    <a:pt x="1" y="136"/>
                  </a:cubicBezTo>
                  <a:cubicBezTo>
                    <a:pt x="25" y="136"/>
                    <a:pt x="25" y="136"/>
                    <a:pt x="25" y="136"/>
                  </a:cubicBezTo>
                  <a:cubicBezTo>
                    <a:pt x="26" y="136"/>
                    <a:pt x="27" y="136"/>
                    <a:pt x="27" y="135"/>
                  </a:cubicBezTo>
                  <a:cubicBezTo>
                    <a:pt x="27" y="81"/>
                    <a:pt x="27" y="81"/>
                    <a:pt x="27" y="81"/>
                  </a:cubicBezTo>
                  <a:cubicBezTo>
                    <a:pt x="27" y="81"/>
                    <a:pt x="27" y="80"/>
                    <a:pt x="28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5" y="80"/>
                    <a:pt x="86" y="81"/>
                    <a:pt x="86" y="81"/>
                  </a:cubicBezTo>
                  <a:cubicBezTo>
                    <a:pt x="86" y="135"/>
                    <a:pt x="86" y="135"/>
                    <a:pt x="86" y="135"/>
                  </a:cubicBezTo>
                  <a:cubicBezTo>
                    <a:pt x="86" y="136"/>
                    <a:pt x="86" y="136"/>
                    <a:pt x="87" y="136"/>
                  </a:cubicBezTo>
                  <a:cubicBezTo>
                    <a:pt x="111" y="136"/>
                    <a:pt x="111" y="136"/>
                    <a:pt x="111" y="136"/>
                  </a:cubicBezTo>
                  <a:cubicBezTo>
                    <a:pt x="112" y="136"/>
                    <a:pt x="113" y="136"/>
                    <a:pt x="113" y="135"/>
                  </a:cubicBezTo>
                  <a:cubicBezTo>
                    <a:pt x="113" y="1"/>
                    <a:pt x="113" y="1"/>
                    <a:pt x="113" y="1"/>
                  </a:cubicBezTo>
                  <a:cubicBezTo>
                    <a:pt x="113" y="1"/>
                    <a:pt x="112" y="0"/>
                    <a:pt x="11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lear Sans Bold" panose="020B0503030202090304" charset="0"/>
                <a:cs typeface="Clear Sans Bold" panose="020B0503030202090304" charset="0"/>
              </a:endParaRPr>
            </a:p>
          </p:txBody>
        </p:sp>
        <p:sp>
          <p:nvSpPr>
            <p:cNvPr id="26" name="Freeform 8"/>
            <p:cNvSpPr/>
            <p:nvPr/>
          </p:nvSpPr>
          <p:spPr bwMode="auto">
            <a:xfrm>
              <a:off x="5838" y="4123"/>
              <a:ext cx="717" cy="852"/>
            </a:xfrm>
            <a:custGeom>
              <a:avLst/>
              <a:gdLst>
                <a:gd name="T0" fmla="*/ 116 w 117"/>
                <a:gd name="T1" fmla="*/ 0 h 139"/>
                <a:gd name="T2" fmla="*/ 91 w 117"/>
                <a:gd name="T3" fmla="*/ 0 h 139"/>
                <a:gd name="T4" fmla="*/ 90 w 117"/>
                <a:gd name="T5" fmla="*/ 1 h 139"/>
                <a:gd name="T6" fmla="*/ 90 w 117"/>
                <a:gd name="T7" fmla="*/ 77 h 139"/>
                <a:gd name="T8" fmla="*/ 59 w 117"/>
                <a:gd name="T9" fmla="*/ 114 h 139"/>
                <a:gd name="T10" fmla="*/ 27 w 117"/>
                <a:gd name="T11" fmla="*/ 77 h 139"/>
                <a:gd name="T12" fmla="*/ 27 w 117"/>
                <a:gd name="T13" fmla="*/ 1 h 139"/>
                <a:gd name="T14" fmla="*/ 26 w 117"/>
                <a:gd name="T15" fmla="*/ 0 h 139"/>
                <a:gd name="T16" fmla="*/ 1 w 117"/>
                <a:gd name="T17" fmla="*/ 0 h 139"/>
                <a:gd name="T18" fmla="*/ 0 w 117"/>
                <a:gd name="T19" fmla="*/ 1 h 139"/>
                <a:gd name="T20" fmla="*/ 0 w 117"/>
                <a:gd name="T21" fmla="*/ 77 h 139"/>
                <a:gd name="T22" fmla="*/ 59 w 117"/>
                <a:gd name="T23" fmla="*/ 139 h 139"/>
                <a:gd name="T24" fmla="*/ 117 w 117"/>
                <a:gd name="T25" fmla="*/ 77 h 139"/>
                <a:gd name="T26" fmla="*/ 117 w 117"/>
                <a:gd name="T27" fmla="*/ 1 h 139"/>
                <a:gd name="T28" fmla="*/ 116 w 117"/>
                <a:gd name="T29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7" h="139">
                  <a:moveTo>
                    <a:pt x="116" y="0"/>
                  </a:moveTo>
                  <a:cubicBezTo>
                    <a:pt x="91" y="0"/>
                    <a:pt x="91" y="0"/>
                    <a:pt x="91" y="0"/>
                  </a:cubicBezTo>
                  <a:cubicBezTo>
                    <a:pt x="91" y="0"/>
                    <a:pt x="90" y="1"/>
                    <a:pt x="90" y="1"/>
                  </a:cubicBezTo>
                  <a:cubicBezTo>
                    <a:pt x="90" y="77"/>
                    <a:pt x="90" y="77"/>
                    <a:pt x="90" y="77"/>
                  </a:cubicBezTo>
                  <a:cubicBezTo>
                    <a:pt x="90" y="102"/>
                    <a:pt x="79" y="114"/>
                    <a:pt x="59" y="114"/>
                  </a:cubicBezTo>
                  <a:cubicBezTo>
                    <a:pt x="38" y="114"/>
                    <a:pt x="27" y="102"/>
                    <a:pt x="27" y="77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7" y="1"/>
                    <a:pt x="26" y="0"/>
                    <a:pt x="2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117"/>
                    <a:pt x="23" y="139"/>
                    <a:pt x="59" y="139"/>
                  </a:cubicBezTo>
                  <a:cubicBezTo>
                    <a:pt x="94" y="139"/>
                    <a:pt x="117" y="117"/>
                    <a:pt x="117" y="77"/>
                  </a:cubicBezTo>
                  <a:cubicBezTo>
                    <a:pt x="117" y="1"/>
                    <a:pt x="117" y="1"/>
                    <a:pt x="117" y="1"/>
                  </a:cubicBezTo>
                  <a:cubicBezTo>
                    <a:pt x="117" y="1"/>
                    <a:pt x="117" y="0"/>
                    <a:pt x="11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lear Sans Bold" panose="020B0503030202090304" charset="0"/>
                <a:cs typeface="Clear Sans Bold" panose="020B0503030202090304" charset="0"/>
              </a:endParaRPr>
            </a:p>
          </p:txBody>
        </p:sp>
        <p:sp>
          <p:nvSpPr>
            <p:cNvPr id="27" name="Freeform 9"/>
            <p:cNvSpPr>
              <a:spLocks noEditPoints="1"/>
            </p:cNvSpPr>
            <p:nvPr/>
          </p:nvSpPr>
          <p:spPr bwMode="auto">
            <a:xfrm>
              <a:off x="6856" y="4123"/>
              <a:ext cx="644" cy="834"/>
            </a:xfrm>
            <a:custGeom>
              <a:avLst/>
              <a:gdLst>
                <a:gd name="T0" fmla="*/ 55 w 105"/>
                <a:gd name="T1" fmla="*/ 113 h 136"/>
                <a:gd name="T2" fmla="*/ 28 w 105"/>
                <a:gd name="T3" fmla="*/ 113 h 136"/>
                <a:gd name="T4" fmla="*/ 27 w 105"/>
                <a:gd name="T5" fmla="*/ 112 h 136"/>
                <a:gd name="T6" fmla="*/ 27 w 105"/>
                <a:gd name="T7" fmla="*/ 77 h 136"/>
                <a:gd name="T8" fmla="*/ 28 w 105"/>
                <a:gd name="T9" fmla="*/ 75 h 136"/>
                <a:gd name="T10" fmla="*/ 54 w 105"/>
                <a:gd name="T11" fmla="*/ 75 h 136"/>
                <a:gd name="T12" fmla="*/ 76 w 105"/>
                <a:gd name="T13" fmla="*/ 94 h 136"/>
                <a:gd name="T14" fmla="*/ 55 w 105"/>
                <a:gd name="T15" fmla="*/ 113 h 136"/>
                <a:gd name="T16" fmla="*/ 27 w 105"/>
                <a:gd name="T17" fmla="*/ 24 h 136"/>
                <a:gd name="T18" fmla="*/ 28 w 105"/>
                <a:gd name="T19" fmla="*/ 23 h 136"/>
                <a:gd name="T20" fmla="*/ 51 w 105"/>
                <a:gd name="T21" fmla="*/ 23 h 136"/>
                <a:gd name="T22" fmla="*/ 70 w 105"/>
                <a:gd name="T23" fmla="*/ 39 h 136"/>
                <a:gd name="T24" fmla="*/ 51 w 105"/>
                <a:gd name="T25" fmla="*/ 54 h 136"/>
                <a:gd name="T26" fmla="*/ 28 w 105"/>
                <a:gd name="T27" fmla="*/ 54 h 136"/>
                <a:gd name="T28" fmla="*/ 27 w 105"/>
                <a:gd name="T29" fmla="*/ 53 h 136"/>
                <a:gd name="T30" fmla="*/ 27 w 105"/>
                <a:gd name="T31" fmla="*/ 24 h 136"/>
                <a:gd name="T32" fmla="*/ 81 w 105"/>
                <a:gd name="T33" fmla="*/ 63 h 136"/>
                <a:gd name="T34" fmla="*/ 81 w 105"/>
                <a:gd name="T35" fmla="*/ 63 h 136"/>
                <a:gd name="T36" fmla="*/ 81 w 105"/>
                <a:gd name="T37" fmla="*/ 61 h 136"/>
                <a:gd name="T38" fmla="*/ 81 w 105"/>
                <a:gd name="T39" fmla="*/ 61 h 136"/>
                <a:gd name="T40" fmla="*/ 97 w 105"/>
                <a:gd name="T41" fmla="*/ 35 h 136"/>
                <a:gd name="T42" fmla="*/ 56 w 105"/>
                <a:gd name="T43" fmla="*/ 0 h 136"/>
                <a:gd name="T44" fmla="*/ 1 w 105"/>
                <a:gd name="T45" fmla="*/ 0 h 136"/>
                <a:gd name="T46" fmla="*/ 0 w 105"/>
                <a:gd name="T47" fmla="*/ 1 h 136"/>
                <a:gd name="T48" fmla="*/ 0 w 105"/>
                <a:gd name="T49" fmla="*/ 126 h 136"/>
                <a:gd name="T50" fmla="*/ 0 w 105"/>
                <a:gd name="T51" fmla="*/ 135 h 136"/>
                <a:gd name="T52" fmla="*/ 1 w 105"/>
                <a:gd name="T53" fmla="*/ 136 h 136"/>
                <a:gd name="T54" fmla="*/ 57 w 105"/>
                <a:gd name="T55" fmla="*/ 136 h 136"/>
                <a:gd name="T56" fmla="*/ 91 w 105"/>
                <a:gd name="T57" fmla="*/ 126 h 136"/>
                <a:gd name="T58" fmla="*/ 105 w 105"/>
                <a:gd name="T59" fmla="*/ 95 h 136"/>
                <a:gd name="T60" fmla="*/ 81 w 105"/>
                <a:gd name="T61" fmla="*/ 63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5" h="136">
                  <a:moveTo>
                    <a:pt x="55" y="113"/>
                  </a:moveTo>
                  <a:cubicBezTo>
                    <a:pt x="28" y="113"/>
                    <a:pt x="28" y="113"/>
                    <a:pt x="28" y="113"/>
                  </a:cubicBezTo>
                  <a:cubicBezTo>
                    <a:pt x="27" y="113"/>
                    <a:pt x="27" y="113"/>
                    <a:pt x="27" y="112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7" y="76"/>
                    <a:pt x="27" y="75"/>
                    <a:pt x="28" y="75"/>
                  </a:cubicBezTo>
                  <a:cubicBezTo>
                    <a:pt x="54" y="75"/>
                    <a:pt x="54" y="75"/>
                    <a:pt x="54" y="75"/>
                  </a:cubicBezTo>
                  <a:cubicBezTo>
                    <a:pt x="67" y="75"/>
                    <a:pt x="76" y="83"/>
                    <a:pt x="76" y="94"/>
                  </a:cubicBezTo>
                  <a:cubicBezTo>
                    <a:pt x="76" y="106"/>
                    <a:pt x="67" y="113"/>
                    <a:pt x="55" y="113"/>
                  </a:cubicBezTo>
                  <a:moveTo>
                    <a:pt x="27" y="24"/>
                  </a:moveTo>
                  <a:cubicBezTo>
                    <a:pt x="27" y="24"/>
                    <a:pt x="27" y="23"/>
                    <a:pt x="28" y="23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62" y="23"/>
                    <a:pt x="70" y="29"/>
                    <a:pt x="70" y="39"/>
                  </a:cubicBezTo>
                  <a:cubicBezTo>
                    <a:pt x="70" y="47"/>
                    <a:pt x="62" y="54"/>
                    <a:pt x="51" y="54"/>
                  </a:cubicBezTo>
                  <a:cubicBezTo>
                    <a:pt x="28" y="54"/>
                    <a:pt x="28" y="54"/>
                    <a:pt x="28" y="54"/>
                  </a:cubicBezTo>
                  <a:cubicBezTo>
                    <a:pt x="27" y="54"/>
                    <a:pt x="27" y="54"/>
                    <a:pt x="27" y="53"/>
                  </a:cubicBezTo>
                  <a:lnTo>
                    <a:pt x="27" y="24"/>
                  </a:lnTo>
                  <a:close/>
                  <a:moveTo>
                    <a:pt x="81" y="63"/>
                  </a:moveTo>
                  <a:cubicBezTo>
                    <a:pt x="81" y="63"/>
                    <a:pt x="81" y="63"/>
                    <a:pt x="81" y="63"/>
                  </a:cubicBezTo>
                  <a:cubicBezTo>
                    <a:pt x="79" y="63"/>
                    <a:pt x="81" y="61"/>
                    <a:pt x="81" y="61"/>
                  </a:cubicBezTo>
                  <a:cubicBezTo>
                    <a:pt x="81" y="61"/>
                    <a:pt x="81" y="61"/>
                    <a:pt x="81" y="61"/>
                  </a:cubicBezTo>
                  <a:cubicBezTo>
                    <a:pt x="89" y="57"/>
                    <a:pt x="97" y="47"/>
                    <a:pt x="97" y="35"/>
                  </a:cubicBezTo>
                  <a:cubicBezTo>
                    <a:pt x="97" y="15"/>
                    <a:pt x="80" y="0"/>
                    <a:pt x="56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36"/>
                    <a:pt x="0" y="136"/>
                    <a:pt x="1" y="136"/>
                  </a:cubicBezTo>
                  <a:cubicBezTo>
                    <a:pt x="57" y="136"/>
                    <a:pt x="57" y="136"/>
                    <a:pt x="57" y="136"/>
                  </a:cubicBezTo>
                  <a:cubicBezTo>
                    <a:pt x="72" y="136"/>
                    <a:pt x="83" y="133"/>
                    <a:pt x="91" y="126"/>
                  </a:cubicBezTo>
                  <a:cubicBezTo>
                    <a:pt x="100" y="119"/>
                    <a:pt x="105" y="108"/>
                    <a:pt x="105" y="95"/>
                  </a:cubicBezTo>
                  <a:cubicBezTo>
                    <a:pt x="105" y="81"/>
                    <a:pt x="93" y="68"/>
                    <a:pt x="81" y="6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lear Sans Bold" panose="020B0503030202090304" charset="0"/>
                <a:cs typeface="Clear Sans Bold" panose="020B0503030202090304" charset="0"/>
              </a:endParaRPr>
            </a:p>
          </p:txBody>
        </p:sp>
        <p:sp>
          <p:nvSpPr>
            <p:cNvPr id="29" name="Freeform 10"/>
            <p:cNvSpPr/>
            <p:nvPr/>
          </p:nvSpPr>
          <p:spPr bwMode="auto">
            <a:xfrm>
              <a:off x="3758" y="4578"/>
              <a:ext cx="821" cy="379"/>
            </a:xfrm>
            <a:custGeom>
              <a:avLst/>
              <a:gdLst>
                <a:gd name="T0" fmla="*/ 88 w 134"/>
                <a:gd name="T1" fmla="*/ 5 h 62"/>
                <a:gd name="T2" fmla="*/ 76 w 134"/>
                <a:gd name="T3" fmla="*/ 0 h 62"/>
                <a:gd name="T4" fmla="*/ 59 w 134"/>
                <a:gd name="T5" fmla="*/ 0 h 62"/>
                <a:gd name="T6" fmla="*/ 47 w 134"/>
                <a:gd name="T7" fmla="*/ 5 h 62"/>
                <a:gd name="T8" fmla="*/ 1 w 134"/>
                <a:gd name="T9" fmla="*/ 61 h 62"/>
                <a:gd name="T10" fmla="*/ 2 w 134"/>
                <a:gd name="T11" fmla="*/ 62 h 62"/>
                <a:gd name="T12" fmla="*/ 33 w 134"/>
                <a:gd name="T13" fmla="*/ 62 h 62"/>
                <a:gd name="T14" fmla="*/ 33 w 134"/>
                <a:gd name="T15" fmla="*/ 62 h 62"/>
                <a:gd name="T16" fmla="*/ 62 w 134"/>
                <a:gd name="T17" fmla="*/ 27 h 62"/>
                <a:gd name="T18" fmla="*/ 65 w 134"/>
                <a:gd name="T19" fmla="*/ 26 h 62"/>
                <a:gd name="T20" fmla="*/ 70 w 134"/>
                <a:gd name="T21" fmla="*/ 26 h 62"/>
                <a:gd name="T22" fmla="*/ 72 w 134"/>
                <a:gd name="T23" fmla="*/ 27 h 62"/>
                <a:gd name="T24" fmla="*/ 101 w 134"/>
                <a:gd name="T25" fmla="*/ 62 h 62"/>
                <a:gd name="T26" fmla="*/ 102 w 134"/>
                <a:gd name="T27" fmla="*/ 62 h 62"/>
                <a:gd name="T28" fmla="*/ 133 w 134"/>
                <a:gd name="T29" fmla="*/ 62 h 62"/>
                <a:gd name="T30" fmla="*/ 134 w 134"/>
                <a:gd name="T31" fmla="*/ 61 h 62"/>
                <a:gd name="T32" fmla="*/ 88 w 134"/>
                <a:gd name="T33" fmla="*/ 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4" h="62">
                  <a:moveTo>
                    <a:pt x="88" y="5"/>
                  </a:moveTo>
                  <a:cubicBezTo>
                    <a:pt x="85" y="2"/>
                    <a:pt x="80" y="0"/>
                    <a:pt x="76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4" y="0"/>
                    <a:pt x="50" y="2"/>
                    <a:pt x="47" y="5"/>
                  </a:cubicBezTo>
                  <a:cubicBezTo>
                    <a:pt x="1" y="61"/>
                    <a:pt x="1" y="61"/>
                    <a:pt x="1" y="61"/>
                  </a:cubicBezTo>
                  <a:cubicBezTo>
                    <a:pt x="0" y="62"/>
                    <a:pt x="1" y="62"/>
                    <a:pt x="2" y="62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33" y="62"/>
                    <a:pt x="33" y="62"/>
                    <a:pt x="33" y="62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3" y="26"/>
                    <a:pt x="64" y="26"/>
                    <a:pt x="65" y="26"/>
                  </a:cubicBezTo>
                  <a:cubicBezTo>
                    <a:pt x="70" y="26"/>
                    <a:pt x="70" y="26"/>
                    <a:pt x="70" y="26"/>
                  </a:cubicBezTo>
                  <a:cubicBezTo>
                    <a:pt x="71" y="26"/>
                    <a:pt x="72" y="26"/>
                    <a:pt x="72" y="27"/>
                  </a:cubicBezTo>
                  <a:cubicBezTo>
                    <a:pt x="101" y="62"/>
                    <a:pt x="101" y="62"/>
                    <a:pt x="101" y="62"/>
                  </a:cubicBezTo>
                  <a:cubicBezTo>
                    <a:pt x="102" y="62"/>
                    <a:pt x="102" y="62"/>
                    <a:pt x="102" y="62"/>
                  </a:cubicBezTo>
                  <a:cubicBezTo>
                    <a:pt x="133" y="62"/>
                    <a:pt x="133" y="62"/>
                    <a:pt x="133" y="62"/>
                  </a:cubicBezTo>
                  <a:cubicBezTo>
                    <a:pt x="134" y="62"/>
                    <a:pt x="134" y="62"/>
                    <a:pt x="134" y="61"/>
                  </a:cubicBezTo>
                  <a:lnTo>
                    <a:pt x="88" y="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lear Sans Bold" panose="020B0503030202090304" charset="0"/>
                <a:cs typeface="Clear Sans Bold" panose="020B0503030202090304" charset="0"/>
              </a:endParaRPr>
            </a:p>
          </p:txBody>
        </p:sp>
        <p:sp>
          <p:nvSpPr>
            <p:cNvPr id="30" name="Freeform 11"/>
            <p:cNvSpPr/>
            <p:nvPr/>
          </p:nvSpPr>
          <p:spPr bwMode="auto">
            <a:xfrm>
              <a:off x="3758" y="4123"/>
              <a:ext cx="821" cy="387"/>
            </a:xfrm>
            <a:custGeom>
              <a:avLst/>
              <a:gdLst>
                <a:gd name="T0" fmla="*/ 133 w 134"/>
                <a:gd name="T1" fmla="*/ 0 h 63"/>
                <a:gd name="T2" fmla="*/ 102 w 134"/>
                <a:gd name="T3" fmla="*/ 0 h 63"/>
                <a:gd name="T4" fmla="*/ 101 w 134"/>
                <a:gd name="T5" fmla="*/ 0 h 63"/>
                <a:gd name="T6" fmla="*/ 72 w 134"/>
                <a:gd name="T7" fmla="*/ 35 h 63"/>
                <a:gd name="T8" fmla="*/ 70 w 134"/>
                <a:gd name="T9" fmla="*/ 37 h 63"/>
                <a:gd name="T10" fmla="*/ 65 w 134"/>
                <a:gd name="T11" fmla="*/ 37 h 63"/>
                <a:gd name="T12" fmla="*/ 62 w 134"/>
                <a:gd name="T13" fmla="*/ 35 h 63"/>
                <a:gd name="T14" fmla="*/ 33 w 134"/>
                <a:gd name="T15" fmla="*/ 0 h 63"/>
                <a:gd name="T16" fmla="*/ 33 w 134"/>
                <a:gd name="T17" fmla="*/ 0 h 63"/>
                <a:gd name="T18" fmla="*/ 2 w 134"/>
                <a:gd name="T19" fmla="*/ 0 h 63"/>
                <a:gd name="T20" fmla="*/ 1 w 134"/>
                <a:gd name="T21" fmla="*/ 1 h 63"/>
                <a:gd name="T22" fmla="*/ 47 w 134"/>
                <a:gd name="T23" fmla="*/ 57 h 63"/>
                <a:gd name="T24" fmla="*/ 59 w 134"/>
                <a:gd name="T25" fmla="*/ 63 h 63"/>
                <a:gd name="T26" fmla="*/ 76 w 134"/>
                <a:gd name="T27" fmla="*/ 63 h 63"/>
                <a:gd name="T28" fmla="*/ 88 w 134"/>
                <a:gd name="T29" fmla="*/ 57 h 63"/>
                <a:gd name="T30" fmla="*/ 134 w 134"/>
                <a:gd name="T31" fmla="*/ 1 h 63"/>
                <a:gd name="T32" fmla="*/ 133 w 134"/>
                <a:gd name="T33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4" h="63">
                  <a:moveTo>
                    <a:pt x="133" y="0"/>
                  </a:moveTo>
                  <a:cubicBezTo>
                    <a:pt x="102" y="0"/>
                    <a:pt x="102" y="0"/>
                    <a:pt x="102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72" y="35"/>
                    <a:pt x="72" y="35"/>
                    <a:pt x="72" y="35"/>
                  </a:cubicBezTo>
                  <a:cubicBezTo>
                    <a:pt x="72" y="36"/>
                    <a:pt x="71" y="37"/>
                    <a:pt x="70" y="37"/>
                  </a:cubicBezTo>
                  <a:cubicBezTo>
                    <a:pt x="65" y="37"/>
                    <a:pt x="65" y="37"/>
                    <a:pt x="65" y="37"/>
                  </a:cubicBezTo>
                  <a:cubicBezTo>
                    <a:pt x="64" y="37"/>
                    <a:pt x="63" y="36"/>
                    <a:pt x="62" y="35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1" y="1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50" y="61"/>
                    <a:pt x="54" y="63"/>
                    <a:pt x="59" y="63"/>
                  </a:cubicBezTo>
                  <a:cubicBezTo>
                    <a:pt x="76" y="63"/>
                    <a:pt x="76" y="63"/>
                    <a:pt x="76" y="63"/>
                  </a:cubicBezTo>
                  <a:cubicBezTo>
                    <a:pt x="80" y="63"/>
                    <a:pt x="85" y="61"/>
                    <a:pt x="88" y="57"/>
                  </a:cubicBezTo>
                  <a:cubicBezTo>
                    <a:pt x="134" y="1"/>
                    <a:pt x="134" y="1"/>
                    <a:pt x="134" y="1"/>
                  </a:cubicBezTo>
                  <a:cubicBezTo>
                    <a:pt x="134" y="1"/>
                    <a:pt x="134" y="0"/>
                    <a:pt x="13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lear Sans Bold" panose="020B0503030202090304" charset="0"/>
                <a:cs typeface="Clear Sans Bold" panose="020B0503030202090304" charset="0"/>
              </a:endParaRPr>
            </a:p>
          </p:txBody>
        </p:sp>
        <p:sp>
          <p:nvSpPr>
            <p:cNvPr id="36" name="Freeform 12"/>
            <p:cNvSpPr/>
            <p:nvPr/>
          </p:nvSpPr>
          <p:spPr bwMode="auto">
            <a:xfrm>
              <a:off x="1624" y="4123"/>
              <a:ext cx="815" cy="834"/>
            </a:xfrm>
            <a:custGeom>
              <a:avLst/>
              <a:gdLst>
                <a:gd name="T0" fmla="*/ 124 w 133"/>
                <a:gd name="T1" fmla="*/ 0 h 136"/>
                <a:gd name="T2" fmla="*/ 116 w 133"/>
                <a:gd name="T3" fmla="*/ 0 h 136"/>
                <a:gd name="T4" fmla="*/ 101 w 133"/>
                <a:gd name="T5" fmla="*/ 10 h 136"/>
                <a:gd name="T6" fmla="*/ 66 w 133"/>
                <a:gd name="T7" fmla="*/ 68 h 136"/>
                <a:gd name="T8" fmla="*/ 66 w 133"/>
                <a:gd name="T9" fmla="*/ 68 h 136"/>
                <a:gd name="T10" fmla="*/ 66 w 133"/>
                <a:gd name="T11" fmla="*/ 68 h 136"/>
                <a:gd name="T12" fmla="*/ 66 w 133"/>
                <a:gd name="T13" fmla="*/ 68 h 136"/>
                <a:gd name="T14" fmla="*/ 66 w 133"/>
                <a:gd name="T15" fmla="*/ 68 h 136"/>
                <a:gd name="T16" fmla="*/ 31 w 133"/>
                <a:gd name="T17" fmla="*/ 10 h 136"/>
                <a:gd name="T18" fmla="*/ 17 w 133"/>
                <a:gd name="T19" fmla="*/ 0 h 136"/>
                <a:gd name="T20" fmla="*/ 9 w 133"/>
                <a:gd name="T21" fmla="*/ 0 h 136"/>
                <a:gd name="T22" fmla="*/ 0 w 133"/>
                <a:gd name="T23" fmla="*/ 11 h 136"/>
                <a:gd name="T24" fmla="*/ 0 w 133"/>
                <a:gd name="T25" fmla="*/ 134 h 136"/>
                <a:gd name="T26" fmla="*/ 2 w 133"/>
                <a:gd name="T27" fmla="*/ 136 h 136"/>
                <a:gd name="T28" fmla="*/ 24 w 133"/>
                <a:gd name="T29" fmla="*/ 136 h 136"/>
                <a:gd name="T30" fmla="*/ 26 w 133"/>
                <a:gd name="T31" fmla="*/ 134 h 136"/>
                <a:gd name="T32" fmla="*/ 26 w 133"/>
                <a:gd name="T33" fmla="*/ 45 h 136"/>
                <a:gd name="T34" fmla="*/ 26 w 133"/>
                <a:gd name="T35" fmla="*/ 45 h 136"/>
                <a:gd name="T36" fmla="*/ 57 w 133"/>
                <a:gd name="T37" fmla="*/ 98 h 136"/>
                <a:gd name="T38" fmla="*/ 64 w 133"/>
                <a:gd name="T39" fmla="*/ 103 h 136"/>
                <a:gd name="T40" fmla="*/ 69 w 133"/>
                <a:gd name="T41" fmla="*/ 103 h 136"/>
                <a:gd name="T42" fmla="*/ 76 w 133"/>
                <a:gd name="T43" fmla="*/ 98 h 136"/>
                <a:gd name="T44" fmla="*/ 107 w 133"/>
                <a:gd name="T45" fmla="*/ 46 h 136"/>
                <a:gd name="T46" fmla="*/ 107 w 133"/>
                <a:gd name="T47" fmla="*/ 46 h 136"/>
                <a:gd name="T48" fmla="*/ 107 w 133"/>
                <a:gd name="T49" fmla="*/ 46 h 136"/>
                <a:gd name="T50" fmla="*/ 107 w 133"/>
                <a:gd name="T51" fmla="*/ 134 h 136"/>
                <a:gd name="T52" fmla="*/ 109 w 133"/>
                <a:gd name="T53" fmla="*/ 136 h 136"/>
                <a:gd name="T54" fmla="*/ 131 w 133"/>
                <a:gd name="T55" fmla="*/ 136 h 136"/>
                <a:gd name="T56" fmla="*/ 133 w 133"/>
                <a:gd name="T57" fmla="*/ 134 h 136"/>
                <a:gd name="T58" fmla="*/ 133 w 133"/>
                <a:gd name="T59" fmla="*/ 11 h 136"/>
                <a:gd name="T60" fmla="*/ 124 w 133"/>
                <a:gd name="T61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3" h="136">
                  <a:moveTo>
                    <a:pt x="124" y="0"/>
                  </a:moveTo>
                  <a:cubicBezTo>
                    <a:pt x="116" y="0"/>
                    <a:pt x="116" y="0"/>
                    <a:pt x="116" y="0"/>
                  </a:cubicBezTo>
                  <a:cubicBezTo>
                    <a:pt x="106" y="0"/>
                    <a:pt x="107" y="1"/>
                    <a:pt x="101" y="10"/>
                  </a:cubicBezTo>
                  <a:cubicBezTo>
                    <a:pt x="90" y="30"/>
                    <a:pt x="67" y="68"/>
                    <a:pt x="66" y="68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6" y="68"/>
                    <a:pt x="66" y="68"/>
                    <a:pt x="66" y="68"/>
                  </a:cubicBezTo>
                  <a:cubicBezTo>
                    <a:pt x="66" y="68"/>
                    <a:pt x="43" y="30"/>
                    <a:pt x="31" y="10"/>
                  </a:cubicBezTo>
                  <a:cubicBezTo>
                    <a:pt x="26" y="1"/>
                    <a:pt x="26" y="0"/>
                    <a:pt x="17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" y="0"/>
                    <a:pt x="0" y="5"/>
                    <a:pt x="0" y="11"/>
                  </a:cubicBezTo>
                  <a:cubicBezTo>
                    <a:pt x="0" y="134"/>
                    <a:pt x="0" y="134"/>
                    <a:pt x="0" y="134"/>
                  </a:cubicBezTo>
                  <a:cubicBezTo>
                    <a:pt x="0" y="135"/>
                    <a:pt x="1" y="136"/>
                    <a:pt x="2" y="136"/>
                  </a:cubicBezTo>
                  <a:cubicBezTo>
                    <a:pt x="24" y="136"/>
                    <a:pt x="24" y="136"/>
                    <a:pt x="24" y="136"/>
                  </a:cubicBezTo>
                  <a:cubicBezTo>
                    <a:pt x="25" y="136"/>
                    <a:pt x="26" y="135"/>
                    <a:pt x="26" y="134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26" y="45"/>
                    <a:pt x="26" y="45"/>
                    <a:pt x="26" y="45"/>
                  </a:cubicBezTo>
                  <a:cubicBezTo>
                    <a:pt x="57" y="98"/>
                    <a:pt x="57" y="98"/>
                    <a:pt x="57" y="98"/>
                  </a:cubicBezTo>
                  <a:cubicBezTo>
                    <a:pt x="58" y="101"/>
                    <a:pt x="61" y="103"/>
                    <a:pt x="64" y="103"/>
                  </a:cubicBezTo>
                  <a:cubicBezTo>
                    <a:pt x="69" y="103"/>
                    <a:pt x="69" y="103"/>
                    <a:pt x="69" y="103"/>
                  </a:cubicBezTo>
                  <a:cubicBezTo>
                    <a:pt x="72" y="103"/>
                    <a:pt x="74" y="101"/>
                    <a:pt x="76" y="98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46"/>
                    <a:pt x="107" y="46"/>
                    <a:pt x="107" y="46"/>
                  </a:cubicBezTo>
                  <a:cubicBezTo>
                    <a:pt x="107" y="134"/>
                    <a:pt x="107" y="134"/>
                    <a:pt x="107" y="134"/>
                  </a:cubicBezTo>
                  <a:cubicBezTo>
                    <a:pt x="107" y="135"/>
                    <a:pt x="108" y="136"/>
                    <a:pt x="109" y="136"/>
                  </a:cubicBezTo>
                  <a:cubicBezTo>
                    <a:pt x="131" y="136"/>
                    <a:pt x="131" y="136"/>
                    <a:pt x="131" y="136"/>
                  </a:cubicBezTo>
                  <a:cubicBezTo>
                    <a:pt x="132" y="136"/>
                    <a:pt x="133" y="135"/>
                    <a:pt x="133" y="134"/>
                  </a:cubicBezTo>
                  <a:cubicBezTo>
                    <a:pt x="133" y="11"/>
                    <a:pt x="133" y="11"/>
                    <a:pt x="133" y="11"/>
                  </a:cubicBezTo>
                  <a:cubicBezTo>
                    <a:pt x="133" y="5"/>
                    <a:pt x="132" y="0"/>
                    <a:pt x="12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0" tIns="60952" rIns="121908" bIns="60952" numCol="1" anchor="t" anchorCtr="0" compatLnSpc="1"/>
            <a:lstStyle/>
            <a:p>
              <a:endParaRPr lang="zh-CN" altLang="en-US" sz="1335">
                <a:latin typeface="Clear Sans Bold" panose="020B0503030202090304" charset="0"/>
                <a:cs typeface="Clear Sans Bold" panose="020B0503030202090304" charset="0"/>
              </a:endParaRPr>
            </a:p>
          </p:txBody>
        </p:sp>
      </p:grpSp>
      <p:sp>
        <p:nvSpPr>
          <p:cNvPr id="55" name="Oval 18"/>
          <p:cNvSpPr>
            <a:spLocks noChangeArrowheads="1"/>
          </p:cNvSpPr>
          <p:nvPr/>
        </p:nvSpPr>
        <p:spPr bwMode="auto">
          <a:xfrm>
            <a:off x="588807" y="4916890"/>
            <a:ext cx="220257" cy="220642"/>
          </a:xfrm>
          <a:prstGeom prst="ellipse">
            <a:avLst/>
          </a:prstGeom>
          <a:gradFill>
            <a:gsLst>
              <a:gs pos="0">
                <a:srgbClr val="186FD2"/>
              </a:gs>
              <a:gs pos="100000">
                <a:srgbClr val="186FD2">
                  <a:alpha val="46000"/>
                </a:srgbClr>
              </a:gs>
            </a:gsLst>
            <a:lin ang="0" scaled="0"/>
          </a:gradFill>
          <a:ln>
            <a:noFill/>
          </a:ln>
        </p:spPr>
        <p:txBody>
          <a:bodyPr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56" name="Freeform 19"/>
          <p:cNvSpPr/>
          <p:nvPr/>
        </p:nvSpPr>
        <p:spPr bwMode="auto">
          <a:xfrm>
            <a:off x="623462" y="4955011"/>
            <a:ext cx="105893" cy="93186"/>
          </a:xfrm>
          <a:custGeom>
            <a:avLst/>
            <a:gdLst>
              <a:gd name="T0" fmla="*/ 119 w 148"/>
              <a:gd name="T1" fmla="*/ 130 h 130"/>
              <a:gd name="T2" fmla="*/ 106 w 148"/>
              <a:gd name="T3" fmla="*/ 118 h 130"/>
              <a:gd name="T4" fmla="*/ 110 w 148"/>
              <a:gd name="T5" fmla="*/ 110 h 130"/>
              <a:gd name="T6" fmla="*/ 110 w 148"/>
              <a:gd name="T7" fmla="*/ 68 h 130"/>
              <a:gd name="T8" fmla="*/ 110 w 148"/>
              <a:gd name="T9" fmla="*/ 68 h 130"/>
              <a:gd name="T10" fmla="*/ 79 w 148"/>
              <a:gd name="T11" fmla="*/ 37 h 130"/>
              <a:gd name="T12" fmla="*/ 38 w 148"/>
              <a:gd name="T13" fmla="*/ 37 h 130"/>
              <a:gd name="T14" fmla="*/ 38 w 148"/>
              <a:gd name="T15" fmla="*/ 37 h 130"/>
              <a:gd name="T16" fmla="*/ 38 w 148"/>
              <a:gd name="T17" fmla="*/ 79 h 130"/>
              <a:gd name="T18" fmla="*/ 55 w 148"/>
              <a:gd name="T19" fmla="*/ 97 h 130"/>
              <a:gd name="T20" fmla="*/ 57 w 148"/>
              <a:gd name="T21" fmla="*/ 113 h 130"/>
              <a:gd name="T22" fmla="*/ 40 w 148"/>
              <a:gd name="T23" fmla="*/ 115 h 130"/>
              <a:gd name="T24" fmla="*/ 39 w 148"/>
              <a:gd name="T25" fmla="*/ 114 h 130"/>
              <a:gd name="T26" fmla="*/ 21 w 148"/>
              <a:gd name="T27" fmla="*/ 96 h 130"/>
              <a:gd name="T28" fmla="*/ 21 w 148"/>
              <a:gd name="T29" fmla="*/ 20 h 130"/>
              <a:gd name="T30" fmla="*/ 96 w 148"/>
              <a:gd name="T31" fmla="*/ 20 h 130"/>
              <a:gd name="T32" fmla="*/ 127 w 148"/>
              <a:gd name="T33" fmla="*/ 51 h 130"/>
              <a:gd name="T34" fmla="*/ 127 w 148"/>
              <a:gd name="T35" fmla="*/ 127 h 130"/>
              <a:gd name="T36" fmla="*/ 127 w 148"/>
              <a:gd name="T37" fmla="*/ 127 h 130"/>
              <a:gd name="T38" fmla="*/ 119 w 148"/>
              <a:gd name="T39" fmla="*/ 130 h 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48" h="130">
                <a:moveTo>
                  <a:pt x="119" y="130"/>
                </a:moveTo>
                <a:cubicBezTo>
                  <a:pt x="112" y="130"/>
                  <a:pt x="107" y="125"/>
                  <a:pt x="106" y="118"/>
                </a:cubicBezTo>
                <a:cubicBezTo>
                  <a:pt x="106" y="115"/>
                  <a:pt x="108" y="112"/>
                  <a:pt x="110" y="110"/>
                </a:cubicBezTo>
                <a:cubicBezTo>
                  <a:pt x="121" y="98"/>
                  <a:pt x="121" y="80"/>
                  <a:pt x="110" y="68"/>
                </a:cubicBezTo>
                <a:cubicBezTo>
                  <a:pt x="110" y="68"/>
                  <a:pt x="110" y="68"/>
                  <a:pt x="110" y="68"/>
                </a:cubicBezTo>
                <a:cubicBezTo>
                  <a:pt x="79" y="37"/>
                  <a:pt x="79" y="37"/>
                  <a:pt x="79" y="37"/>
                </a:cubicBezTo>
                <a:cubicBezTo>
                  <a:pt x="67" y="26"/>
                  <a:pt x="49" y="26"/>
                  <a:pt x="38" y="37"/>
                </a:cubicBezTo>
                <a:cubicBezTo>
                  <a:pt x="38" y="37"/>
                  <a:pt x="38" y="37"/>
                  <a:pt x="38" y="37"/>
                </a:cubicBezTo>
                <a:cubicBezTo>
                  <a:pt x="26" y="49"/>
                  <a:pt x="26" y="67"/>
                  <a:pt x="38" y="79"/>
                </a:cubicBezTo>
                <a:cubicBezTo>
                  <a:pt x="55" y="97"/>
                  <a:pt x="55" y="97"/>
                  <a:pt x="55" y="97"/>
                </a:cubicBezTo>
                <a:cubicBezTo>
                  <a:pt x="60" y="101"/>
                  <a:pt x="61" y="108"/>
                  <a:pt x="57" y="113"/>
                </a:cubicBezTo>
                <a:cubicBezTo>
                  <a:pt x="53" y="119"/>
                  <a:pt x="45" y="119"/>
                  <a:pt x="40" y="115"/>
                </a:cubicBezTo>
                <a:cubicBezTo>
                  <a:pt x="39" y="114"/>
                  <a:pt x="39" y="114"/>
                  <a:pt x="39" y="114"/>
                </a:cubicBezTo>
                <a:cubicBezTo>
                  <a:pt x="21" y="96"/>
                  <a:pt x="21" y="96"/>
                  <a:pt x="21" y="96"/>
                </a:cubicBezTo>
                <a:cubicBezTo>
                  <a:pt x="0" y="75"/>
                  <a:pt x="0" y="41"/>
                  <a:pt x="21" y="20"/>
                </a:cubicBezTo>
                <a:cubicBezTo>
                  <a:pt x="41" y="0"/>
                  <a:pt x="75" y="0"/>
                  <a:pt x="96" y="20"/>
                </a:cubicBezTo>
                <a:cubicBezTo>
                  <a:pt x="127" y="51"/>
                  <a:pt x="127" y="51"/>
                  <a:pt x="127" y="51"/>
                </a:cubicBezTo>
                <a:cubicBezTo>
                  <a:pt x="148" y="72"/>
                  <a:pt x="148" y="106"/>
                  <a:pt x="127" y="127"/>
                </a:cubicBezTo>
                <a:cubicBezTo>
                  <a:pt x="127" y="127"/>
                  <a:pt x="127" y="127"/>
                  <a:pt x="127" y="127"/>
                </a:cubicBezTo>
                <a:cubicBezTo>
                  <a:pt x="125" y="129"/>
                  <a:pt x="122" y="130"/>
                  <a:pt x="119" y="13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noAutofit/>
          </a:bodyPr>
          <a:lstStyle/>
          <a:p>
            <a:pPr lvl="0" algn="l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57" name="Freeform 20"/>
          <p:cNvSpPr/>
          <p:nvPr/>
        </p:nvSpPr>
        <p:spPr bwMode="auto">
          <a:xfrm>
            <a:off x="668515" y="5011615"/>
            <a:ext cx="105893" cy="90490"/>
          </a:xfrm>
          <a:custGeom>
            <a:avLst/>
            <a:gdLst>
              <a:gd name="T0" fmla="*/ 89 w 148"/>
              <a:gd name="T1" fmla="*/ 126 h 126"/>
              <a:gd name="T2" fmla="*/ 52 w 148"/>
              <a:gd name="T3" fmla="*/ 111 h 126"/>
              <a:gd name="T4" fmla="*/ 20 w 148"/>
              <a:gd name="T5" fmla="*/ 79 h 126"/>
              <a:gd name="T6" fmla="*/ 20 w 148"/>
              <a:gd name="T7" fmla="*/ 4 h 126"/>
              <a:gd name="T8" fmla="*/ 20 w 148"/>
              <a:gd name="T9" fmla="*/ 4 h 126"/>
              <a:gd name="T10" fmla="*/ 37 w 148"/>
              <a:gd name="T11" fmla="*/ 5 h 126"/>
              <a:gd name="T12" fmla="*/ 37 w 148"/>
              <a:gd name="T13" fmla="*/ 21 h 126"/>
              <a:gd name="T14" fmla="*/ 37 w 148"/>
              <a:gd name="T15" fmla="*/ 62 h 126"/>
              <a:gd name="T16" fmla="*/ 68 w 148"/>
              <a:gd name="T17" fmla="*/ 94 h 126"/>
              <a:gd name="T18" fmla="*/ 110 w 148"/>
              <a:gd name="T19" fmla="*/ 94 h 126"/>
              <a:gd name="T20" fmla="*/ 110 w 148"/>
              <a:gd name="T21" fmla="*/ 52 h 126"/>
              <a:gd name="T22" fmla="*/ 110 w 148"/>
              <a:gd name="T23" fmla="*/ 52 h 126"/>
              <a:gd name="T24" fmla="*/ 92 w 148"/>
              <a:gd name="T25" fmla="*/ 34 h 126"/>
              <a:gd name="T26" fmla="*/ 92 w 148"/>
              <a:gd name="T27" fmla="*/ 17 h 126"/>
              <a:gd name="T28" fmla="*/ 109 w 148"/>
              <a:gd name="T29" fmla="*/ 17 h 126"/>
              <a:gd name="T30" fmla="*/ 127 w 148"/>
              <a:gd name="T31" fmla="*/ 35 h 126"/>
              <a:gd name="T32" fmla="*/ 127 w 148"/>
              <a:gd name="T33" fmla="*/ 110 h 126"/>
              <a:gd name="T34" fmla="*/ 89 w 148"/>
              <a:gd name="T35" fmla="*/ 126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8" h="126">
                <a:moveTo>
                  <a:pt x="89" y="126"/>
                </a:moveTo>
                <a:cubicBezTo>
                  <a:pt x="75" y="126"/>
                  <a:pt x="62" y="121"/>
                  <a:pt x="52" y="111"/>
                </a:cubicBezTo>
                <a:cubicBezTo>
                  <a:pt x="20" y="79"/>
                  <a:pt x="20" y="79"/>
                  <a:pt x="20" y="79"/>
                </a:cubicBezTo>
                <a:cubicBezTo>
                  <a:pt x="0" y="59"/>
                  <a:pt x="0" y="25"/>
                  <a:pt x="20" y="4"/>
                </a:cubicBezTo>
                <a:cubicBezTo>
                  <a:pt x="20" y="4"/>
                  <a:pt x="20" y="4"/>
                  <a:pt x="20" y="4"/>
                </a:cubicBezTo>
                <a:cubicBezTo>
                  <a:pt x="25" y="0"/>
                  <a:pt x="33" y="0"/>
                  <a:pt x="37" y="5"/>
                </a:cubicBezTo>
                <a:cubicBezTo>
                  <a:pt x="42" y="9"/>
                  <a:pt x="42" y="17"/>
                  <a:pt x="37" y="21"/>
                </a:cubicBezTo>
                <a:cubicBezTo>
                  <a:pt x="26" y="33"/>
                  <a:pt x="26" y="51"/>
                  <a:pt x="37" y="62"/>
                </a:cubicBezTo>
                <a:cubicBezTo>
                  <a:pt x="68" y="94"/>
                  <a:pt x="68" y="94"/>
                  <a:pt x="68" y="94"/>
                </a:cubicBezTo>
                <a:cubicBezTo>
                  <a:pt x="80" y="105"/>
                  <a:pt x="98" y="105"/>
                  <a:pt x="110" y="94"/>
                </a:cubicBezTo>
                <a:cubicBezTo>
                  <a:pt x="121" y="82"/>
                  <a:pt x="121" y="64"/>
                  <a:pt x="110" y="52"/>
                </a:cubicBezTo>
                <a:cubicBezTo>
                  <a:pt x="110" y="52"/>
                  <a:pt x="110" y="52"/>
                  <a:pt x="110" y="52"/>
                </a:cubicBezTo>
                <a:cubicBezTo>
                  <a:pt x="92" y="34"/>
                  <a:pt x="92" y="34"/>
                  <a:pt x="92" y="34"/>
                </a:cubicBezTo>
                <a:cubicBezTo>
                  <a:pt x="87" y="30"/>
                  <a:pt x="87" y="22"/>
                  <a:pt x="92" y="17"/>
                </a:cubicBezTo>
                <a:cubicBezTo>
                  <a:pt x="97" y="13"/>
                  <a:pt x="104" y="13"/>
                  <a:pt x="109" y="17"/>
                </a:cubicBezTo>
                <a:cubicBezTo>
                  <a:pt x="127" y="35"/>
                  <a:pt x="127" y="35"/>
                  <a:pt x="127" y="35"/>
                </a:cubicBezTo>
                <a:cubicBezTo>
                  <a:pt x="148" y="56"/>
                  <a:pt x="148" y="90"/>
                  <a:pt x="127" y="110"/>
                </a:cubicBezTo>
                <a:cubicBezTo>
                  <a:pt x="117" y="120"/>
                  <a:pt x="103" y="126"/>
                  <a:pt x="89" y="12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noAutofit/>
          </a:bodyPr>
          <a:lstStyle/>
          <a:p>
            <a:pPr lvl="0" algn="l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59" name="Oval 12"/>
          <p:cNvSpPr>
            <a:spLocks noChangeArrowheads="1"/>
          </p:cNvSpPr>
          <p:nvPr/>
        </p:nvSpPr>
        <p:spPr bwMode="auto">
          <a:xfrm>
            <a:off x="588807" y="5336225"/>
            <a:ext cx="221027" cy="220642"/>
          </a:xfrm>
          <a:prstGeom prst="ellipse">
            <a:avLst/>
          </a:prstGeom>
          <a:gradFill>
            <a:gsLst>
              <a:gs pos="0">
                <a:srgbClr val="186FD2"/>
              </a:gs>
              <a:gs pos="100000">
                <a:srgbClr val="186FD2">
                  <a:alpha val="46000"/>
                </a:srgbClr>
              </a:gs>
            </a:gsLst>
            <a:lin ang="0" scaled="0"/>
          </a:gradFill>
          <a:ln>
            <a:noFill/>
          </a:ln>
        </p:spPr>
        <p:txBody>
          <a:bodyPr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60" name="Freeform 13"/>
          <p:cNvSpPr>
            <a:spLocks noEditPoints="1"/>
          </p:cNvSpPr>
          <p:nvPr/>
        </p:nvSpPr>
        <p:spPr bwMode="auto">
          <a:xfrm>
            <a:off x="631934" y="5393599"/>
            <a:ext cx="134773" cy="106663"/>
          </a:xfrm>
          <a:custGeom>
            <a:avLst/>
            <a:gdLst>
              <a:gd name="T0" fmla="*/ 163 w 187"/>
              <a:gd name="T1" fmla="*/ 0 h 148"/>
              <a:gd name="T2" fmla="*/ 23 w 187"/>
              <a:gd name="T3" fmla="*/ 0 h 148"/>
              <a:gd name="T4" fmla="*/ 0 w 187"/>
              <a:gd name="T5" fmla="*/ 24 h 148"/>
              <a:gd name="T6" fmla="*/ 0 w 187"/>
              <a:gd name="T7" fmla="*/ 124 h 148"/>
              <a:gd name="T8" fmla="*/ 23 w 187"/>
              <a:gd name="T9" fmla="*/ 148 h 148"/>
              <a:gd name="T10" fmla="*/ 23 w 187"/>
              <a:gd name="T11" fmla="*/ 148 h 148"/>
              <a:gd name="T12" fmla="*/ 163 w 187"/>
              <a:gd name="T13" fmla="*/ 148 h 148"/>
              <a:gd name="T14" fmla="*/ 187 w 187"/>
              <a:gd name="T15" fmla="*/ 124 h 148"/>
              <a:gd name="T16" fmla="*/ 187 w 187"/>
              <a:gd name="T17" fmla="*/ 24 h 148"/>
              <a:gd name="T18" fmla="*/ 163 w 187"/>
              <a:gd name="T19" fmla="*/ 0 h 148"/>
              <a:gd name="T20" fmla="*/ 34 w 187"/>
              <a:gd name="T21" fmla="*/ 19 h 148"/>
              <a:gd name="T22" fmla="*/ 152 w 187"/>
              <a:gd name="T23" fmla="*/ 19 h 148"/>
              <a:gd name="T24" fmla="*/ 93 w 187"/>
              <a:gd name="T25" fmla="*/ 77 h 148"/>
              <a:gd name="T26" fmla="*/ 34 w 187"/>
              <a:gd name="T27" fmla="*/ 19 h 148"/>
              <a:gd name="T28" fmla="*/ 118 w 187"/>
              <a:gd name="T29" fmla="*/ 82 h 148"/>
              <a:gd name="T30" fmla="*/ 119 w 187"/>
              <a:gd name="T31" fmla="*/ 95 h 148"/>
              <a:gd name="T32" fmla="*/ 155 w 187"/>
              <a:gd name="T33" fmla="*/ 129 h 148"/>
              <a:gd name="T34" fmla="*/ 30 w 187"/>
              <a:gd name="T35" fmla="*/ 129 h 148"/>
              <a:gd name="T36" fmla="*/ 66 w 187"/>
              <a:gd name="T37" fmla="*/ 95 h 148"/>
              <a:gd name="T38" fmla="*/ 67 w 187"/>
              <a:gd name="T39" fmla="*/ 82 h 148"/>
              <a:gd name="T40" fmla="*/ 54 w 187"/>
              <a:gd name="T41" fmla="*/ 82 h 148"/>
              <a:gd name="T42" fmla="*/ 18 w 187"/>
              <a:gd name="T43" fmla="*/ 115 h 148"/>
              <a:gd name="T44" fmla="*/ 18 w 187"/>
              <a:gd name="T45" fmla="*/ 28 h 148"/>
              <a:gd name="T46" fmla="*/ 87 w 187"/>
              <a:gd name="T47" fmla="*/ 97 h 148"/>
              <a:gd name="T48" fmla="*/ 100 w 187"/>
              <a:gd name="T49" fmla="*/ 97 h 148"/>
              <a:gd name="T50" fmla="*/ 168 w 187"/>
              <a:gd name="T51" fmla="*/ 28 h 148"/>
              <a:gd name="T52" fmla="*/ 168 w 187"/>
              <a:gd name="T53" fmla="*/ 116 h 148"/>
              <a:gd name="T54" fmla="*/ 131 w 187"/>
              <a:gd name="T55" fmla="*/ 81 h 148"/>
              <a:gd name="T56" fmla="*/ 131 w 187"/>
              <a:gd name="T57" fmla="*/ 81 h 148"/>
              <a:gd name="T58" fmla="*/ 118 w 187"/>
              <a:gd name="T59" fmla="*/ 82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87" h="148">
                <a:moveTo>
                  <a:pt x="163" y="0"/>
                </a:moveTo>
                <a:cubicBezTo>
                  <a:pt x="23" y="0"/>
                  <a:pt x="23" y="0"/>
                  <a:pt x="23" y="0"/>
                </a:cubicBezTo>
                <a:cubicBezTo>
                  <a:pt x="10" y="0"/>
                  <a:pt x="0" y="11"/>
                  <a:pt x="0" y="24"/>
                </a:cubicBezTo>
                <a:cubicBezTo>
                  <a:pt x="0" y="124"/>
                  <a:pt x="0" y="124"/>
                  <a:pt x="0" y="124"/>
                </a:cubicBezTo>
                <a:cubicBezTo>
                  <a:pt x="0" y="137"/>
                  <a:pt x="10" y="148"/>
                  <a:pt x="23" y="148"/>
                </a:cubicBezTo>
                <a:cubicBezTo>
                  <a:pt x="23" y="148"/>
                  <a:pt x="23" y="148"/>
                  <a:pt x="23" y="148"/>
                </a:cubicBezTo>
                <a:cubicBezTo>
                  <a:pt x="163" y="148"/>
                  <a:pt x="163" y="148"/>
                  <a:pt x="163" y="148"/>
                </a:cubicBezTo>
                <a:cubicBezTo>
                  <a:pt x="176" y="148"/>
                  <a:pt x="187" y="137"/>
                  <a:pt x="187" y="124"/>
                </a:cubicBezTo>
                <a:cubicBezTo>
                  <a:pt x="187" y="24"/>
                  <a:pt x="187" y="24"/>
                  <a:pt x="187" y="24"/>
                </a:cubicBezTo>
                <a:cubicBezTo>
                  <a:pt x="187" y="11"/>
                  <a:pt x="176" y="0"/>
                  <a:pt x="163" y="0"/>
                </a:cubicBezTo>
                <a:close/>
                <a:moveTo>
                  <a:pt x="34" y="19"/>
                </a:moveTo>
                <a:cubicBezTo>
                  <a:pt x="152" y="19"/>
                  <a:pt x="152" y="19"/>
                  <a:pt x="152" y="19"/>
                </a:cubicBezTo>
                <a:cubicBezTo>
                  <a:pt x="93" y="77"/>
                  <a:pt x="93" y="77"/>
                  <a:pt x="93" y="77"/>
                </a:cubicBezTo>
                <a:lnTo>
                  <a:pt x="34" y="19"/>
                </a:lnTo>
                <a:close/>
                <a:moveTo>
                  <a:pt x="118" y="82"/>
                </a:moveTo>
                <a:cubicBezTo>
                  <a:pt x="115" y="86"/>
                  <a:pt x="115" y="92"/>
                  <a:pt x="119" y="95"/>
                </a:cubicBezTo>
                <a:cubicBezTo>
                  <a:pt x="155" y="129"/>
                  <a:pt x="155" y="129"/>
                  <a:pt x="155" y="129"/>
                </a:cubicBezTo>
                <a:cubicBezTo>
                  <a:pt x="30" y="129"/>
                  <a:pt x="30" y="129"/>
                  <a:pt x="30" y="129"/>
                </a:cubicBezTo>
                <a:cubicBezTo>
                  <a:pt x="66" y="95"/>
                  <a:pt x="66" y="95"/>
                  <a:pt x="66" y="95"/>
                </a:cubicBezTo>
                <a:cubicBezTo>
                  <a:pt x="70" y="92"/>
                  <a:pt x="70" y="86"/>
                  <a:pt x="67" y="82"/>
                </a:cubicBezTo>
                <a:cubicBezTo>
                  <a:pt x="63" y="78"/>
                  <a:pt x="57" y="78"/>
                  <a:pt x="54" y="82"/>
                </a:cubicBezTo>
                <a:cubicBezTo>
                  <a:pt x="18" y="115"/>
                  <a:pt x="18" y="115"/>
                  <a:pt x="18" y="115"/>
                </a:cubicBezTo>
                <a:cubicBezTo>
                  <a:pt x="18" y="28"/>
                  <a:pt x="18" y="28"/>
                  <a:pt x="18" y="28"/>
                </a:cubicBezTo>
                <a:cubicBezTo>
                  <a:pt x="87" y="97"/>
                  <a:pt x="87" y="97"/>
                  <a:pt x="87" y="97"/>
                </a:cubicBezTo>
                <a:cubicBezTo>
                  <a:pt x="90" y="100"/>
                  <a:pt x="96" y="100"/>
                  <a:pt x="100" y="97"/>
                </a:cubicBezTo>
                <a:cubicBezTo>
                  <a:pt x="168" y="28"/>
                  <a:pt x="168" y="28"/>
                  <a:pt x="168" y="28"/>
                </a:cubicBezTo>
                <a:cubicBezTo>
                  <a:pt x="168" y="116"/>
                  <a:pt x="168" y="116"/>
                  <a:pt x="168" y="116"/>
                </a:cubicBezTo>
                <a:cubicBezTo>
                  <a:pt x="131" y="81"/>
                  <a:pt x="131" y="81"/>
                  <a:pt x="131" y="81"/>
                </a:cubicBezTo>
                <a:cubicBezTo>
                  <a:pt x="131" y="81"/>
                  <a:pt x="131" y="81"/>
                  <a:pt x="131" y="81"/>
                </a:cubicBezTo>
                <a:cubicBezTo>
                  <a:pt x="128" y="78"/>
                  <a:pt x="122" y="78"/>
                  <a:pt x="118" y="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noAutofit/>
          </a:bodyPr>
          <a:lstStyle/>
          <a:p>
            <a:pPr lvl="0" algn="l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62" name="Oval 6"/>
          <p:cNvSpPr>
            <a:spLocks noChangeArrowheads="1"/>
          </p:cNvSpPr>
          <p:nvPr/>
        </p:nvSpPr>
        <p:spPr bwMode="auto">
          <a:xfrm>
            <a:off x="588807" y="5802538"/>
            <a:ext cx="221027" cy="220642"/>
          </a:xfrm>
          <a:prstGeom prst="ellipse">
            <a:avLst/>
          </a:prstGeom>
          <a:gradFill>
            <a:gsLst>
              <a:gs pos="0">
                <a:srgbClr val="186FD2"/>
              </a:gs>
              <a:gs pos="100000">
                <a:srgbClr val="186FD2">
                  <a:alpha val="46000"/>
                </a:srgbClr>
              </a:gs>
            </a:gsLst>
            <a:lin ang="0" scaled="0"/>
          </a:gradFill>
          <a:ln>
            <a:noFill/>
          </a:ln>
        </p:spPr>
        <p:txBody>
          <a:bodyPr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  <p:sp>
        <p:nvSpPr>
          <p:cNvPr id="63" name="Freeform 7"/>
          <p:cNvSpPr/>
          <p:nvPr/>
        </p:nvSpPr>
        <p:spPr bwMode="auto">
          <a:xfrm>
            <a:off x="647336" y="5849131"/>
            <a:ext cx="104352" cy="174819"/>
          </a:xfrm>
          <a:custGeom>
            <a:avLst/>
            <a:gdLst>
              <a:gd name="T0" fmla="*/ 144 w 145"/>
              <a:gd name="T1" fmla="*/ 0 h 243"/>
              <a:gd name="T2" fmla="*/ 109 w 145"/>
              <a:gd name="T3" fmla="*/ 0 h 243"/>
              <a:gd name="T4" fmla="*/ 45 w 145"/>
              <a:gd name="T5" fmla="*/ 64 h 243"/>
              <a:gd name="T6" fmla="*/ 45 w 145"/>
              <a:gd name="T7" fmla="*/ 99 h 243"/>
              <a:gd name="T8" fmla="*/ 44 w 145"/>
              <a:gd name="T9" fmla="*/ 100 h 243"/>
              <a:gd name="T10" fmla="*/ 44 w 145"/>
              <a:gd name="T11" fmla="*/ 100 h 243"/>
              <a:gd name="T12" fmla="*/ 1 w 145"/>
              <a:gd name="T13" fmla="*/ 100 h 243"/>
              <a:gd name="T14" fmla="*/ 0 w 145"/>
              <a:gd name="T15" fmla="*/ 101 h 243"/>
              <a:gd name="T16" fmla="*/ 0 w 145"/>
              <a:gd name="T17" fmla="*/ 101 h 243"/>
              <a:gd name="T18" fmla="*/ 0 w 145"/>
              <a:gd name="T19" fmla="*/ 148 h 243"/>
              <a:gd name="T20" fmla="*/ 1 w 145"/>
              <a:gd name="T21" fmla="*/ 148 h 243"/>
              <a:gd name="T22" fmla="*/ 1 w 145"/>
              <a:gd name="T23" fmla="*/ 148 h 243"/>
              <a:gd name="T24" fmla="*/ 44 w 145"/>
              <a:gd name="T25" fmla="*/ 148 h 243"/>
              <a:gd name="T26" fmla="*/ 45 w 145"/>
              <a:gd name="T27" fmla="*/ 149 h 243"/>
              <a:gd name="T28" fmla="*/ 45 w 145"/>
              <a:gd name="T29" fmla="*/ 240 h 243"/>
              <a:gd name="T30" fmla="*/ 97 w 145"/>
              <a:gd name="T31" fmla="*/ 240 h 243"/>
              <a:gd name="T32" fmla="*/ 97 w 145"/>
              <a:gd name="T33" fmla="*/ 149 h 243"/>
              <a:gd name="T34" fmla="*/ 98 w 145"/>
              <a:gd name="T35" fmla="*/ 148 h 243"/>
              <a:gd name="T36" fmla="*/ 137 w 145"/>
              <a:gd name="T37" fmla="*/ 148 h 243"/>
              <a:gd name="T38" fmla="*/ 138 w 145"/>
              <a:gd name="T39" fmla="*/ 148 h 243"/>
              <a:gd name="T40" fmla="*/ 144 w 145"/>
              <a:gd name="T41" fmla="*/ 101 h 243"/>
              <a:gd name="T42" fmla="*/ 144 w 145"/>
              <a:gd name="T43" fmla="*/ 100 h 243"/>
              <a:gd name="T44" fmla="*/ 144 w 145"/>
              <a:gd name="T45" fmla="*/ 100 h 243"/>
              <a:gd name="T46" fmla="*/ 98 w 145"/>
              <a:gd name="T47" fmla="*/ 100 h 243"/>
              <a:gd name="T48" fmla="*/ 97 w 145"/>
              <a:gd name="T49" fmla="*/ 99 h 243"/>
              <a:gd name="T50" fmla="*/ 97 w 145"/>
              <a:gd name="T51" fmla="*/ 70 h 243"/>
              <a:gd name="T52" fmla="*/ 124 w 145"/>
              <a:gd name="T53" fmla="*/ 42 h 243"/>
              <a:gd name="T54" fmla="*/ 124 w 145"/>
              <a:gd name="T55" fmla="*/ 42 h 243"/>
              <a:gd name="T56" fmla="*/ 144 w 145"/>
              <a:gd name="T57" fmla="*/ 42 h 243"/>
              <a:gd name="T58" fmla="*/ 144 w 145"/>
              <a:gd name="T59" fmla="*/ 42 h 243"/>
              <a:gd name="T60" fmla="*/ 144 w 145"/>
              <a:gd name="T61" fmla="*/ 42 h 243"/>
              <a:gd name="T62" fmla="*/ 144 w 145"/>
              <a:gd name="T63" fmla="*/ 1 h 243"/>
              <a:gd name="T64" fmla="*/ 144 w 145"/>
              <a:gd name="T65" fmla="*/ 0 h 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5" h="243">
                <a:moveTo>
                  <a:pt x="144" y="0"/>
                </a:moveTo>
                <a:cubicBezTo>
                  <a:pt x="109" y="0"/>
                  <a:pt x="109" y="0"/>
                  <a:pt x="109" y="0"/>
                </a:cubicBezTo>
                <a:cubicBezTo>
                  <a:pt x="73" y="0"/>
                  <a:pt x="45" y="29"/>
                  <a:pt x="45" y="64"/>
                </a:cubicBezTo>
                <a:cubicBezTo>
                  <a:pt x="45" y="99"/>
                  <a:pt x="45" y="99"/>
                  <a:pt x="45" y="99"/>
                </a:cubicBezTo>
                <a:cubicBezTo>
                  <a:pt x="45" y="100"/>
                  <a:pt x="44" y="100"/>
                  <a:pt x="44" y="100"/>
                </a:cubicBezTo>
                <a:cubicBezTo>
                  <a:pt x="44" y="100"/>
                  <a:pt x="44" y="100"/>
                  <a:pt x="44" y="100"/>
                </a:cubicBezTo>
                <a:cubicBezTo>
                  <a:pt x="1" y="100"/>
                  <a:pt x="1" y="100"/>
                  <a:pt x="1" y="100"/>
                </a:cubicBezTo>
                <a:cubicBezTo>
                  <a:pt x="1" y="100"/>
                  <a:pt x="0" y="101"/>
                  <a:pt x="0" y="101"/>
                </a:cubicBezTo>
                <a:cubicBezTo>
                  <a:pt x="0" y="101"/>
                  <a:pt x="0" y="101"/>
                  <a:pt x="0" y="101"/>
                </a:cubicBezTo>
                <a:cubicBezTo>
                  <a:pt x="0" y="148"/>
                  <a:pt x="0" y="148"/>
                  <a:pt x="0" y="148"/>
                </a:cubicBezTo>
                <a:cubicBezTo>
                  <a:pt x="0" y="148"/>
                  <a:pt x="1" y="148"/>
                  <a:pt x="1" y="148"/>
                </a:cubicBezTo>
                <a:cubicBezTo>
                  <a:pt x="1" y="148"/>
                  <a:pt x="1" y="148"/>
                  <a:pt x="1" y="148"/>
                </a:cubicBezTo>
                <a:cubicBezTo>
                  <a:pt x="44" y="148"/>
                  <a:pt x="44" y="148"/>
                  <a:pt x="44" y="148"/>
                </a:cubicBezTo>
                <a:cubicBezTo>
                  <a:pt x="44" y="148"/>
                  <a:pt x="45" y="149"/>
                  <a:pt x="45" y="149"/>
                </a:cubicBezTo>
                <a:cubicBezTo>
                  <a:pt x="45" y="240"/>
                  <a:pt x="45" y="240"/>
                  <a:pt x="45" y="240"/>
                </a:cubicBezTo>
                <a:cubicBezTo>
                  <a:pt x="62" y="243"/>
                  <a:pt x="80" y="243"/>
                  <a:pt x="97" y="240"/>
                </a:cubicBezTo>
                <a:cubicBezTo>
                  <a:pt x="97" y="149"/>
                  <a:pt x="97" y="149"/>
                  <a:pt x="97" y="149"/>
                </a:cubicBezTo>
                <a:cubicBezTo>
                  <a:pt x="97" y="149"/>
                  <a:pt x="97" y="149"/>
                  <a:pt x="98" y="148"/>
                </a:cubicBezTo>
                <a:cubicBezTo>
                  <a:pt x="137" y="148"/>
                  <a:pt x="137" y="148"/>
                  <a:pt x="137" y="148"/>
                </a:cubicBezTo>
                <a:cubicBezTo>
                  <a:pt x="137" y="148"/>
                  <a:pt x="138" y="148"/>
                  <a:pt x="138" y="148"/>
                </a:cubicBezTo>
                <a:cubicBezTo>
                  <a:pt x="144" y="101"/>
                  <a:pt x="144" y="101"/>
                  <a:pt x="144" y="101"/>
                </a:cubicBezTo>
                <a:cubicBezTo>
                  <a:pt x="145" y="101"/>
                  <a:pt x="144" y="100"/>
                  <a:pt x="144" y="100"/>
                </a:cubicBezTo>
                <a:cubicBezTo>
                  <a:pt x="144" y="100"/>
                  <a:pt x="144" y="100"/>
                  <a:pt x="144" y="100"/>
                </a:cubicBezTo>
                <a:cubicBezTo>
                  <a:pt x="98" y="100"/>
                  <a:pt x="98" y="100"/>
                  <a:pt x="98" y="100"/>
                </a:cubicBezTo>
                <a:cubicBezTo>
                  <a:pt x="97" y="100"/>
                  <a:pt x="97" y="100"/>
                  <a:pt x="97" y="99"/>
                </a:cubicBezTo>
                <a:cubicBezTo>
                  <a:pt x="97" y="70"/>
                  <a:pt x="97" y="70"/>
                  <a:pt x="97" y="70"/>
                </a:cubicBezTo>
                <a:cubicBezTo>
                  <a:pt x="97" y="55"/>
                  <a:pt x="109" y="42"/>
                  <a:pt x="124" y="42"/>
                </a:cubicBezTo>
                <a:cubicBezTo>
                  <a:pt x="124" y="42"/>
                  <a:pt x="124" y="42"/>
                  <a:pt x="124" y="42"/>
                </a:cubicBezTo>
                <a:cubicBezTo>
                  <a:pt x="144" y="42"/>
                  <a:pt x="144" y="42"/>
                  <a:pt x="144" y="42"/>
                </a:cubicBezTo>
                <a:cubicBezTo>
                  <a:pt x="144" y="42"/>
                  <a:pt x="144" y="42"/>
                  <a:pt x="144" y="42"/>
                </a:cubicBezTo>
                <a:cubicBezTo>
                  <a:pt x="144" y="42"/>
                  <a:pt x="144" y="42"/>
                  <a:pt x="144" y="42"/>
                </a:cubicBezTo>
                <a:cubicBezTo>
                  <a:pt x="144" y="1"/>
                  <a:pt x="144" y="1"/>
                  <a:pt x="144" y="1"/>
                </a:cubicBezTo>
                <a:cubicBezTo>
                  <a:pt x="144" y="0"/>
                  <a:pt x="144" y="0"/>
                  <a:pt x="14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noAutofit/>
          </a:bodyPr>
          <a:lstStyle/>
          <a:p>
            <a:pPr lvl="0" algn="l"/>
            <a:endParaRPr lang="zh-CN" altLang="en-US">
              <a:solidFill>
                <a:schemeClr val="bg1"/>
              </a:solidFill>
              <a:sym typeface="+mn-ea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1056690" y="4914194"/>
            <a:ext cx="2162173" cy="2311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lnSpc>
                <a:spcPct val="70000"/>
              </a:lnSpc>
            </a:pPr>
            <a:r>
              <a:rPr lang="en-US" altLang="zh-CN" sz="1300">
                <a:latin typeface="Nexa Light" panose="00000300000000000000" charset="0"/>
                <a:cs typeface="Nexa Light" panose="00000300000000000000" charset="0"/>
                <a:sym typeface="+mn-ea"/>
              </a:rPr>
              <a:t>www.maxhub.com</a:t>
            </a:r>
            <a:endParaRPr lang="en-US" altLang="zh-CN" sz="1300">
              <a:latin typeface="Nexa Light" panose="00000300000000000000" charset="0"/>
              <a:cs typeface="Nexa Light" panose="00000300000000000000" charset="0"/>
              <a:sym typeface="+mn-ea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1056690" y="5357018"/>
            <a:ext cx="2443975" cy="2311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lnSpc>
                <a:spcPct val="70000"/>
              </a:lnSpc>
            </a:pPr>
            <a:r>
              <a:rPr lang="en-US" altLang="zh-CN" sz="1300">
                <a:latin typeface="Nexa Light" panose="00000300000000000000" charset="0"/>
                <a:cs typeface="Nexa Light" panose="00000300000000000000" charset="0"/>
                <a:sym typeface="+mn-ea"/>
              </a:rPr>
              <a:t>sales@maxhub.com</a:t>
            </a:r>
            <a:endParaRPr lang="en-US" altLang="zh-CN" sz="1300">
              <a:latin typeface="Nexa Light" panose="00000300000000000000" charset="0"/>
              <a:cs typeface="Nexa Light" panose="00000300000000000000" charset="0"/>
              <a:sym typeface="+mn-ea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1056690" y="5799843"/>
            <a:ext cx="2444075" cy="2311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vl="0" algn="l">
              <a:lnSpc>
                <a:spcPct val="70000"/>
              </a:lnSpc>
            </a:pPr>
            <a:r>
              <a:rPr lang="en-US" altLang="zh-CN" sz="1300">
                <a:latin typeface="Nexa Light" panose="00000300000000000000" charset="0"/>
                <a:cs typeface="Nexa Light" panose="00000300000000000000" charset="0"/>
                <a:sym typeface="+mn-ea"/>
              </a:rPr>
              <a:t>MAXHUB_Global</a:t>
            </a:r>
            <a:endParaRPr lang="en-US" altLang="zh-CN" sz="1300">
              <a:latin typeface="Nexa Light" panose="00000300000000000000" charset="0"/>
              <a:cs typeface="Nexa Light" panose="00000300000000000000" charset="0"/>
              <a:sym typeface="+mn-ea"/>
            </a:endParaRPr>
          </a:p>
        </p:txBody>
      </p:sp>
      <p:sp>
        <p:nvSpPr>
          <p:cNvPr id="3" name="Freeform 6"/>
          <p:cNvSpPr/>
          <p:nvPr/>
        </p:nvSpPr>
        <p:spPr bwMode="auto">
          <a:xfrm>
            <a:off x="5478856" y="-20317"/>
            <a:ext cx="4566356" cy="6878317"/>
          </a:xfrm>
          <a:custGeom>
            <a:avLst/>
            <a:gdLst>
              <a:gd name="T0" fmla="*/ 3559 w 8132"/>
              <a:gd name="T1" fmla="*/ 4285 h 12246"/>
              <a:gd name="T2" fmla="*/ 8097 w 8132"/>
              <a:gd name="T3" fmla="*/ 541 h 12246"/>
              <a:gd name="T4" fmla="*/ 8132 w 8132"/>
              <a:gd name="T5" fmla="*/ 453 h 12246"/>
              <a:gd name="T6" fmla="*/ 8132 w 8132"/>
              <a:gd name="T7" fmla="*/ 0 h 12246"/>
              <a:gd name="T8" fmla="*/ 3513 w 8132"/>
              <a:gd name="T9" fmla="*/ 0 h 12246"/>
              <a:gd name="T10" fmla="*/ 724 w 8132"/>
              <a:gd name="T11" fmla="*/ 2303 h 12246"/>
              <a:gd name="T12" fmla="*/ 0 w 8132"/>
              <a:gd name="T13" fmla="*/ 3835 h 12246"/>
              <a:gd name="T14" fmla="*/ 0 w 8132"/>
              <a:gd name="T15" fmla="*/ 6072 h 12246"/>
              <a:gd name="T16" fmla="*/ 724 w 8132"/>
              <a:gd name="T17" fmla="*/ 7597 h 12246"/>
              <a:gd name="T18" fmla="*/ 6350 w 8132"/>
              <a:gd name="T19" fmla="*/ 12246 h 12246"/>
              <a:gd name="T20" fmla="*/ 8132 w 8132"/>
              <a:gd name="T21" fmla="*/ 12246 h 12246"/>
              <a:gd name="T22" fmla="*/ 8132 w 8132"/>
              <a:gd name="T23" fmla="*/ 9449 h 12246"/>
              <a:gd name="T24" fmla="*/ 8097 w 8132"/>
              <a:gd name="T25" fmla="*/ 9363 h 12246"/>
              <a:gd name="T26" fmla="*/ 3554 w 8132"/>
              <a:gd name="T27" fmla="*/ 5608 h 12246"/>
              <a:gd name="T28" fmla="*/ 3385 w 8132"/>
              <a:gd name="T29" fmla="*/ 5249 h 12246"/>
              <a:gd name="T30" fmla="*/ 3385 w 8132"/>
              <a:gd name="T31" fmla="*/ 4654 h 12246"/>
              <a:gd name="T32" fmla="*/ 3559 w 8132"/>
              <a:gd name="T33" fmla="*/ 4285 h 12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8132" h="12246">
                <a:moveTo>
                  <a:pt x="3559" y="4285"/>
                </a:moveTo>
                <a:cubicBezTo>
                  <a:pt x="8097" y="541"/>
                  <a:pt x="8097" y="541"/>
                  <a:pt x="8097" y="541"/>
                </a:cubicBezTo>
                <a:cubicBezTo>
                  <a:pt x="8132" y="453"/>
                  <a:pt x="8132" y="453"/>
                  <a:pt x="8132" y="453"/>
                </a:cubicBezTo>
                <a:cubicBezTo>
                  <a:pt x="8132" y="0"/>
                  <a:pt x="8132" y="0"/>
                  <a:pt x="8132" y="0"/>
                </a:cubicBezTo>
                <a:cubicBezTo>
                  <a:pt x="3513" y="0"/>
                  <a:pt x="3513" y="0"/>
                  <a:pt x="3513" y="0"/>
                </a:cubicBezTo>
                <a:cubicBezTo>
                  <a:pt x="724" y="2303"/>
                  <a:pt x="724" y="2303"/>
                  <a:pt x="724" y="2303"/>
                </a:cubicBezTo>
                <a:cubicBezTo>
                  <a:pt x="274" y="2674"/>
                  <a:pt x="0" y="3226"/>
                  <a:pt x="0" y="3835"/>
                </a:cubicBezTo>
                <a:cubicBezTo>
                  <a:pt x="0" y="6072"/>
                  <a:pt x="0" y="6072"/>
                  <a:pt x="0" y="6072"/>
                </a:cubicBezTo>
                <a:cubicBezTo>
                  <a:pt x="0" y="6663"/>
                  <a:pt x="274" y="7227"/>
                  <a:pt x="724" y="7597"/>
                </a:cubicBezTo>
                <a:cubicBezTo>
                  <a:pt x="6350" y="12246"/>
                  <a:pt x="6350" y="12246"/>
                  <a:pt x="6350" y="12246"/>
                </a:cubicBezTo>
                <a:cubicBezTo>
                  <a:pt x="8132" y="12246"/>
                  <a:pt x="8132" y="12246"/>
                  <a:pt x="8132" y="12246"/>
                </a:cubicBezTo>
                <a:cubicBezTo>
                  <a:pt x="8132" y="9449"/>
                  <a:pt x="8132" y="9449"/>
                  <a:pt x="8132" y="9449"/>
                </a:cubicBezTo>
                <a:cubicBezTo>
                  <a:pt x="8097" y="9363"/>
                  <a:pt x="8097" y="9363"/>
                  <a:pt x="8097" y="9363"/>
                </a:cubicBezTo>
                <a:cubicBezTo>
                  <a:pt x="3554" y="5608"/>
                  <a:pt x="3554" y="5608"/>
                  <a:pt x="3554" y="5608"/>
                </a:cubicBezTo>
                <a:cubicBezTo>
                  <a:pt x="3446" y="5520"/>
                  <a:pt x="3385" y="5388"/>
                  <a:pt x="3385" y="5249"/>
                </a:cubicBezTo>
                <a:cubicBezTo>
                  <a:pt x="3385" y="4654"/>
                  <a:pt x="3385" y="4654"/>
                  <a:pt x="3385" y="4654"/>
                </a:cubicBezTo>
                <a:cubicBezTo>
                  <a:pt x="3385" y="4511"/>
                  <a:pt x="3449" y="4375"/>
                  <a:pt x="3559" y="4285"/>
                </a:cubicBezTo>
                <a:close/>
              </a:path>
            </a:pathLst>
          </a:custGeom>
          <a:gradFill>
            <a:gsLst>
              <a:gs pos="0">
                <a:srgbClr val="186FD2"/>
              </a:gs>
              <a:gs pos="100000">
                <a:srgbClr val="186FD2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lvl="0" algn="l">
              <a:buClrTx/>
              <a:buSzTx/>
              <a:buFontTx/>
            </a:pPr>
            <a:endParaRPr lang="zh-CN" altLang="en-US">
              <a:sym typeface="+mn-ea"/>
            </a:endParaRPr>
          </a:p>
        </p:txBody>
      </p:sp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DIAGRAM_VIRTUALLY_FRAME" val="{&quot;height&quot;:320.75,&quot;left&quot;:48,&quot;top&quot;:105.05,&quot;width&quot;:574.05}"/>
</p:tagLst>
</file>

<file path=ppt/tags/tag13.xml><?xml version="1.0" encoding="utf-8"?>
<p:tagLst xmlns:p="http://schemas.openxmlformats.org/presentationml/2006/main">
  <p:tag name="KSO_WM_DIAGRAM_VIRTUALLY_FRAME" val="{&quot;height&quot;:320.75,&quot;left&quot;:48,&quot;top&quot;:105.05,&quot;width&quot;:574.05}"/>
</p:tagLst>
</file>

<file path=ppt/tags/tag14.xml><?xml version="1.0" encoding="utf-8"?>
<p:tagLst xmlns:p="http://schemas.openxmlformats.org/presentationml/2006/main">
  <p:tag name="KSO_WM_DIAGRAM_VIRTUALLY_FRAME" val="{&quot;height&quot;:320.75,&quot;left&quot;:48,&quot;top&quot;:105.05,&quot;width&quot;:574.05}"/>
</p:tagLst>
</file>

<file path=ppt/tags/tag15.xml><?xml version="1.0" encoding="utf-8"?>
<p:tagLst xmlns:p="http://schemas.openxmlformats.org/presentationml/2006/main">
  <p:tag name="KSO_WM_DIAGRAM_VIRTUALLY_FRAME" val="{&quot;height&quot;:320.75,&quot;left&quot;:48,&quot;top&quot;:105.05,&quot;width&quot;:574.05}"/>
</p:tagLst>
</file>

<file path=ppt/tags/tag16.xml><?xml version="1.0" encoding="utf-8"?>
<p:tagLst xmlns:p="http://schemas.openxmlformats.org/presentationml/2006/main">
  <p:tag name="KSO_WM_DIAGRAM_VIRTUALLY_FRAME" val="{&quot;height&quot;:320.75,&quot;left&quot;:48,&quot;top&quot;:105.05,&quot;width&quot;:574.05}"/>
</p:tagLst>
</file>

<file path=ppt/tags/tag17.xml><?xml version="1.0" encoding="utf-8"?>
<p:tagLst xmlns:p="http://schemas.openxmlformats.org/presentationml/2006/main">
  <p:tag name="KSO_WM_DIAGRAM_VIRTUALLY_FRAME" val="{&quot;height&quot;:320.75,&quot;left&quot;:48,&quot;top&quot;:105.05,&quot;width&quot;:574.05}"/>
</p:tagLst>
</file>

<file path=ppt/tags/tag18.xml><?xml version="1.0" encoding="utf-8"?>
<p:tagLst xmlns:p="http://schemas.openxmlformats.org/presentationml/2006/main">
  <p:tag name="KSO_WM_DIAGRAM_VIRTUALLY_FRAME" val="{&quot;height&quot;:320.75,&quot;left&quot;:48,&quot;top&quot;:105.05,&quot;width&quot;:574.05}"/>
</p:tagLst>
</file>

<file path=ppt/tags/tag19.xml><?xml version="1.0" encoding="utf-8"?>
<p:tagLst xmlns:p="http://schemas.openxmlformats.org/presentationml/2006/main">
  <p:tag name="KSO_WM_DIAGRAM_VIRTUALLY_FRAME" val="{&quot;height&quot;:320.75,&quot;left&quot;:48,&quot;top&quot;:105.05,&quot;width&quot;:574.05}"/>
</p:tagLst>
</file>

<file path=ppt/tags/tag20.xml><?xml version="1.0" encoding="utf-8"?>
<p:tagLst xmlns:p="http://schemas.openxmlformats.org/presentationml/2006/main">
  <p:tag name="KSO_WM_DIAGRAM_VIRTUALLY_FRAME" val="{&quot;height&quot;:320.75,&quot;left&quot;:48,&quot;top&quot;:105.05,&quot;width&quot;:574.05}"/>
</p:tagLst>
</file>

<file path=ppt/tags/tag21.xml><?xml version="1.0" encoding="utf-8"?>
<p:tagLst xmlns:p="http://schemas.openxmlformats.org/presentationml/2006/main">
  <p:tag name="KSO_WM_DIAGRAM_VIRTUALLY_FRAME" val="{&quot;height&quot;:320.75,&quot;left&quot;:48,&quot;top&quot;:105.05,&quot;width&quot;:574.05}"/>
</p:tagLst>
</file>

<file path=ppt/tags/tag22.xml><?xml version="1.0" encoding="utf-8"?>
<p:tagLst xmlns:p="http://schemas.openxmlformats.org/presentationml/2006/main">
  <p:tag name="KSO_WM_DIAGRAM_VIRTUALLY_FRAME" val="{&quot;height&quot;:70.6,&quot;left&quot;:92.65,&quot;top&quot;:100.35,&quot;width&quot;:783.8}"/>
</p:tagLst>
</file>

<file path=ppt/tags/tag23.xml><?xml version="1.0" encoding="utf-8"?>
<p:tagLst xmlns:p="http://schemas.openxmlformats.org/presentationml/2006/main">
  <p:tag name="KSO_WM_DIAGRAM_VIRTUALLY_FRAME" val="{&quot;height&quot;:70.6,&quot;left&quot;:92.65,&quot;top&quot;:100.35,&quot;width&quot;:783.8}"/>
</p:tagLst>
</file>

<file path=ppt/tags/tag24.xml><?xml version="1.0" encoding="utf-8"?>
<p:tagLst xmlns:p="http://schemas.openxmlformats.org/presentationml/2006/main">
  <p:tag name="KSO_WM_DIAGRAM_VIRTUALLY_FRAME" val="{&quot;height&quot;:287.05,&quot;left&quot;:92.6,&quot;top&quot;:100.35,&quot;width&quot;:783.85}"/>
</p:tagLst>
</file>

<file path=ppt/tags/tag25.xml><?xml version="1.0" encoding="utf-8"?>
<p:tagLst xmlns:p="http://schemas.openxmlformats.org/presentationml/2006/main">
  <p:tag name="KSO_WM_DIAGRAM_VIRTUALLY_FRAME" val="{&quot;height&quot;:287.05,&quot;left&quot;:92.6,&quot;top&quot;:100.35,&quot;width&quot;:783.85}"/>
</p:tagLst>
</file>

<file path=ppt/tags/tag26.xml><?xml version="1.0" encoding="utf-8"?>
<p:tagLst xmlns:p="http://schemas.openxmlformats.org/presentationml/2006/main">
  <p:tag name="KSO_WM_DIAGRAM_VIRTUALLY_FRAME" val="{&quot;height&quot;:70.6,&quot;left&quot;:92.65,&quot;top&quot;:100.35,&quot;width&quot;:783.8}"/>
</p:tagLst>
</file>

<file path=ppt/tags/tag27.xml><?xml version="1.0" encoding="utf-8"?>
<p:tagLst xmlns:p="http://schemas.openxmlformats.org/presentationml/2006/main">
  <p:tag name="KSO_WM_DIAGRAM_VIRTUALLY_FRAME" val="{&quot;height&quot;:70.6,&quot;left&quot;:92.65,&quot;top&quot;:100.35,&quot;width&quot;:783.8}"/>
</p:tagLst>
</file>

<file path=ppt/tags/tag28.xml><?xml version="1.0" encoding="utf-8"?>
<p:tagLst xmlns:p="http://schemas.openxmlformats.org/presentationml/2006/main">
  <p:tag name="KSO_WM_DIAGRAM_VIRTUALLY_FRAME" val="{&quot;height&quot;:70.6,&quot;left&quot;:92.65,&quot;top&quot;:100.35,&quot;width&quot;:783.8}"/>
</p:tagLst>
</file>

<file path=ppt/tags/tag29.xml><?xml version="1.0" encoding="utf-8"?>
<p:tagLst xmlns:p="http://schemas.openxmlformats.org/presentationml/2006/main">
  <p:tag name="KSO_WM_DIAGRAM_VIRTUALLY_FRAME" val="{&quot;height&quot;:70.6,&quot;left&quot;:92.65,&quot;top&quot;:100.35,&quot;width&quot;:783.8}"/>
</p:tagLst>
</file>

<file path=ppt/tags/tag30.xml><?xml version="1.0" encoding="utf-8"?>
<p:tagLst xmlns:p="http://schemas.openxmlformats.org/presentationml/2006/main">
  <p:tag name="KSO_WM_DIAGRAM_VIRTUALLY_FRAME" val="{&quot;height&quot;:70.6,&quot;left&quot;:92.65,&quot;top&quot;:100.35,&quot;width&quot;:783.8}"/>
</p:tagLst>
</file>

<file path=ppt/tags/tag31.xml><?xml version="1.0" encoding="utf-8"?>
<p:tagLst xmlns:p="http://schemas.openxmlformats.org/presentationml/2006/main">
  <p:tag name="KSO_WM_DIAGRAM_VIRTUALLY_FRAME" val="{&quot;height&quot;:70.6,&quot;left&quot;:92.65,&quot;top&quot;:100.35,&quot;width&quot;:783.8}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DIAGRAM_VIRTUALLY_FRAME" val="{&quot;height&quot;:345.9,&quot;left&quot;:67.25,&quot;top&quot;:97.15,&quot;width&quot;:825.5}"/>
</p:tagLst>
</file>

<file path=ppt/tags/tag38.xml><?xml version="1.0" encoding="utf-8"?>
<p:tagLst xmlns:p="http://schemas.openxmlformats.org/presentationml/2006/main">
  <p:tag name="KSO_WM_DIAGRAM_VIRTUALLY_FRAME" val="{&quot;height&quot;:345.9,&quot;left&quot;:67.25,&quot;top&quot;:97.15,&quot;width&quot;:825.5}"/>
</p:tagLst>
</file>

<file path=ppt/tags/tag39.xml><?xml version="1.0" encoding="utf-8"?>
<p:tagLst xmlns:p="http://schemas.openxmlformats.org/presentationml/2006/main">
  <p:tag name="KSO_WM_DIAGRAM_VIRTUALLY_FRAME" val="{&quot;height&quot;:345.9,&quot;left&quot;:67.25,&quot;top&quot;:97.15,&quot;width&quot;:825.5}"/>
</p:tagLst>
</file>

<file path=ppt/tags/tag40.xml><?xml version="1.0" encoding="utf-8"?>
<p:tagLst xmlns:p="http://schemas.openxmlformats.org/presentationml/2006/main">
  <p:tag name="KSO_WM_DIAGRAM_VIRTUALLY_FRAME" val="{&quot;height&quot;:345.9,&quot;left&quot;:67.25,&quot;top&quot;:97.15,&quot;width&quot;:825.5}"/>
</p:tagLst>
</file>

<file path=ppt/tags/tag41.xml><?xml version="1.0" encoding="utf-8"?>
<p:tagLst xmlns:p="http://schemas.openxmlformats.org/presentationml/2006/main">
  <p:tag name="KSO_WM_DIAGRAM_VIRTUALLY_FRAME" val="{&quot;height&quot;:345.9,&quot;left&quot;:67.25,&quot;top&quot;:97.15,&quot;width&quot;:825.5}"/>
</p:tagLst>
</file>

<file path=ppt/tags/tag42.xml><?xml version="1.0" encoding="utf-8"?>
<p:tagLst xmlns:p="http://schemas.openxmlformats.org/presentationml/2006/main">
  <p:tag name="KSO_WM_DIAGRAM_VIRTUALLY_FRAME" val="{&quot;height&quot;:345.9,&quot;left&quot;:67.25,&quot;top&quot;:97.15,&quot;width&quot;:825.5}"/>
</p:tagLst>
</file>

<file path=ppt/tags/tag43.xml><?xml version="1.0" encoding="utf-8"?>
<p:tagLst xmlns:p="http://schemas.openxmlformats.org/presentationml/2006/main">
  <p:tag name="KSO_WM_DIAGRAM_VIRTUALLY_FRAME" val="{&quot;height&quot;:345.9,&quot;left&quot;:67.25,&quot;top&quot;:97.15,&quot;width&quot;:825.5}"/>
</p:tagLst>
</file>

<file path=ppt/tags/tag44.xml><?xml version="1.0" encoding="utf-8"?>
<p:tagLst xmlns:p="http://schemas.openxmlformats.org/presentationml/2006/main">
  <p:tag name="KSO_WM_DIAGRAM_VIRTUALLY_FRAME" val="{&quot;height&quot;:345.9,&quot;left&quot;:67.25,&quot;top&quot;:97.15,&quot;width&quot;:825.5}"/>
</p:tagLst>
</file>

<file path=ppt/tags/tag45.xml><?xml version="1.0" encoding="utf-8"?>
<p:tagLst xmlns:p="http://schemas.openxmlformats.org/presentationml/2006/main">
  <p:tag name="KSO_WM_DIAGRAM_VIRTUALLY_FRAME" val="{&quot;height&quot;:345.9,&quot;left&quot;:67.25,&quot;top&quot;:97.15,&quot;width&quot;:825.5}"/>
</p:tagLst>
</file>

<file path=ppt/tags/tag46.xml><?xml version="1.0" encoding="utf-8"?>
<p:tagLst xmlns:p="http://schemas.openxmlformats.org/presentationml/2006/main">
  <p:tag name="KSO_WM_DIAGRAM_VIRTUALLY_FRAME" val="{&quot;height&quot;:345.9,&quot;left&quot;:67.25,&quot;top&quot;:97.15,&quot;width&quot;:825.5}"/>
</p:tagLst>
</file>

<file path=ppt/tags/tag47.xml><?xml version="1.0" encoding="utf-8"?>
<p:tagLst xmlns:p="http://schemas.openxmlformats.org/presentationml/2006/main">
  <p:tag name="KSO_WM_DIAGRAM_VIRTUALLY_FRAME" val="{&quot;height&quot;:345.9,&quot;left&quot;:67.25,&quot;top&quot;:97.15,&quot;width&quot;:825.5}"/>
</p:tagLst>
</file>

<file path=ppt/tags/tag48.xml><?xml version="1.0" encoding="utf-8"?>
<p:tagLst xmlns:p="http://schemas.openxmlformats.org/presentationml/2006/main">
  <p:tag name="KSO_WM_DIAGRAM_VIRTUALLY_FRAME" val="{&quot;height&quot;:345.9,&quot;left&quot;:67.25,&quot;top&quot;:97.15,&quot;width&quot;:825.5}"/>
</p:tagLst>
</file>

<file path=ppt/tags/tag49.xml><?xml version="1.0" encoding="utf-8"?>
<p:tagLst xmlns:p="http://schemas.openxmlformats.org/presentationml/2006/main">
  <p:tag name="KSO_WM_DIAGRAM_VIRTUALLY_FRAME" val="{&quot;height&quot;:345.9,&quot;left&quot;:67.25,&quot;top&quot;:97.15,&quot;width&quot;:825.5}"/>
</p:tagLst>
</file>

<file path=ppt/tags/tag50.xml><?xml version="1.0" encoding="utf-8"?>
<p:tagLst xmlns:p="http://schemas.openxmlformats.org/presentationml/2006/main">
  <p:tag name="KSO_WM_DIAGRAM_VIRTUALLY_FRAME" val="{&quot;height&quot;:345.9,&quot;left&quot;:67.25,&quot;top&quot;:97.15,&quot;width&quot;:825.5}"/>
</p:tagLst>
</file>

<file path=ppt/tags/tag51.xml><?xml version="1.0" encoding="utf-8"?>
<p:tagLst xmlns:p="http://schemas.openxmlformats.org/presentationml/2006/main">
  <p:tag name="KSO_WM_DIAGRAM_VIRTUALLY_FRAME" val="{&quot;height&quot;:345.9,&quot;left&quot;:67.25,&quot;top&quot;:97.15,&quot;width&quot;:825.5}"/>
</p:tagLst>
</file>

<file path=ppt/tags/tag52.xml><?xml version="1.0" encoding="utf-8"?>
<p:tagLst xmlns:p="http://schemas.openxmlformats.org/presentationml/2006/main">
  <p:tag name="KSO_WM_DIAGRAM_VIRTUALLY_FRAME" val="{&quot;height&quot;:345.9,&quot;left&quot;:67.25,&quot;top&quot;:97.15,&quot;width&quot;:825.5}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DIAGRAM_VIRTUALLY_FRAME" val="{&quot;height&quot;:160.8,&quot;left&quot;:62.75,&quot;top&quot;:194.75,&quot;width&quot;:241.1}"/>
</p:tagLst>
</file>

<file path=ppt/tags/tag55.xml><?xml version="1.0" encoding="utf-8"?>
<p:tagLst xmlns:p="http://schemas.openxmlformats.org/presentationml/2006/main">
  <p:tag name="KSO_WM_DIAGRAM_VIRTUALLY_FRAME" val="{&quot;height&quot;:160.8,&quot;left&quot;:62.75,&quot;top&quot;:194.75,&quot;width&quot;:241.1}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A3A3A3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文档" ma:contentTypeID="0x010100B52B55F161050B48A33544DFB0ABE4E8" ma:contentTypeVersion="18" ma:contentTypeDescription="新建文档。" ma:contentTypeScope="" ma:versionID="8965a2d2d73952cd677dd8e65f5e6c32">
  <xsd:schema xmlns:xsd="http://www.w3.org/2001/XMLSchema" xmlns:xs="http://www.w3.org/2001/XMLSchema" xmlns:p="http://schemas.microsoft.com/office/2006/metadata/properties" xmlns:ns2="422e2383-d6a7-4ff8-ba09-52b28428806b" xmlns:ns3="aa42c552-9842-46e3-9f25-a94063f0a59d" targetNamespace="http://schemas.microsoft.com/office/2006/metadata/properties" ma:root="true" ma:fieldsID="420fbbe0557c28f6095d98e3a325bb44" ns2:_="" ns3:_="">
    <xsd:import namespace="422e2383-d6a7-4ff8-ba09-52b28428806b"/>
    <xsd:import namespace="aa42c552-9842-46e3-9f25-a94063f0a5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_Flow_Signoff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22e2383-d6a7-4ff8-ba09-52b28428806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图像标记" ma:readOnly="false" ma:fieldId="{5cf76f15-5ced-4ddc-b409-7134ff3c332f}" ma:taxonomyMulti="true" ma:sspId="23da00cd-0f3c-4192-95e3-1af08514c02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  <xsd:element name="_Flow_SignoffStatus" ma:index="24" nillable="true" ma:displayName="签核状态" ma:internalName="_x0024_Resources_x003a_core_x002c_Signoff_Status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2c552-9842-46e3-9f25-a94063f0a59d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共享对象: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共享对象详细信息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27692037-e9d3-454d-bd76-b3427ee3a558}" ma:internalName="TaxCatchAll" ma:showField="CatchAllData" ma:web="aa42c552-9842-46e3-9f25-a94063f0a5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内容类型"/>
        <xsd:element ref="dc:title" minOccurs="0" maxOccurs="1" ma:index="4" ma:displayName="标题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a42c552-9842-46e3-9f25-a94063f0a59d" xsi:nil="true"/>
    <lcf76f155ced4ddcb4097134ff3c332f xmlns="422e2383-d6a7-4ff8-ba09-52b28428806b">
      <Terms xmlns="http://schemas.microsoft.com/office/infopath/2007/PartnerControls"/>
    </lcf76f155ced4ddcb4097134ff3c332f>
    <_Flow_SignoffStatus xmlns="422e2383-d6a7-4ff8-ba09-52b28428806b" xsi:nil="true"/>
  </documentManagement>
</p:properties>
</file>

<file path=customXml/itemProps1.xml><?xml version="1.0" encoding="utf-8"?>
<ds:datastoreItem xmlns:ds="http://schemas.openxmlformats.org/officeDocument/2006/customXml" ds:itemID="{66832C61-4A94-4EF2-B197-8757AAE49E04}"/>
</file>

<file path=customXml/itemProps2.xml><?xml version="1.0" encoding="utf-8"?>
<ds:datastoreItem xmlns:ds="http://schemas.openxmlformats.org/officeDocument/2006/customXml" ds:itemID="{CA52388D-FD75-4E02-9E96-B2792CB8C921}"/>
</file>

<file path=customXml/itemProps3.xml><?xml version="1.0" encoding="utf-8"?>
<ds:datastoreItem xmlns:ds="http://schemas.openxmlformats.org/officeDocument/2006/customXml" ds:itemID="{1672DD99-9FB5-4C8D-ACE9-D8CEE63C0EC8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3739</Words>
  <Application>WPS 演示</Application>
  <PresentationFormat>宽屏</PresentationFormat>
  <Paragraphs>489</Paragraphs>
  <Slides>14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40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56" baseType="lpstr">
      <vt:lpstr>Arial</vt:lpstr>
      <vt:lpstr>宋体</vt:lpstr>
      <vt:lpstr>Wingdings</vt:lpstr>
      <vt:lpstr>Nexa</vt:lpstr>
      <vt:lpstr>Comic Sans Pro</vt:lpstr>
      <vt:lpstr>Nexa-Trial Light</vt:lpstr>
      <vt:lpstr>Clear Sans Bold</vt:lpstr>
      <vt:lpstr>Nexa-Light</vt:lpstr>
      <vt:lpstr>NexaRegular</vt:lpstr>
      <vt:lpstr>Montserrat ExtraBold</vt:lpstr>
      <vt:lpstr>Montserrat Bold</vt:lpstr>
      <vt:lpstr>Montserrat Regular</vt:lpstr>
      <vt:lpstr>Montserrat ExtraLight</vt:lpstr>
      <vt:lpstr>Nexa Black</vt:lpstr>
      <vt:lpstr>Arial Black</vt:lpstr>
      <vt:lpstr>Nexa</vt:lpstr>
      <vt:lpstr>Nexa-Black</vt:lpstr>
      <vt:lpstr>Nexa Bold</vt:lpstr>
      <vt:lpstr>Nexa-Trial</vt:lpstr>
      <vt:lpstr>Calibri</vt:lpstr>
      <vt:lpstr>Montserrat ExtraBold</vt:lpstr>
      <vt:lpstr>Montserrat ExtraBold</vt:lpstr>
      <vt:lpstr>Montserrat Black</vt:lpstr>
      <vt:lpstr>Sitka Small Semibold</vt:lpstr>
      <vt:lpstr>Microsoft Himalaya</vt:lpstr>
      <vt:lpstr>Montserrat Light</vt:lpstr>
      <vt:lpstr>Montserrat Medium</vt:lpstr>
      <vt:lpstr>Montserrat SemiBold</vt:lpstr>
      <vt:lpstr>Montserrat Light</vt:lpstr>
      <vt:lpstr>Noto Sans SC Light</vt:lpstr>
      <vt:lpstr>Britannic Bold</vt:lpstr>
      <vt:lpstr>Dubai Light</vt:lpstr>
      <vt:lpstr>Bock Medium</vt:lpstr>
      <vt:lpstr>Nexa Light</vt:lpstr>
      <vt:lpstr>Montserrat</vt:lpstr>
      <vt:lpstr>微软雅黑</vt:lpstr>
      <vt:lpstr>Arial Unicode MS</vt:lpstr>
      <vt:lpstr>Aptos</vt:lpstr>
      <vt:lpstr>Segoe UI</vt:lpstr>
      <vt:lpstr>等线</vt:lpstr>
      <vt:lpstr>Office Theme</vt:lpstr>
      <vt:lpstr>1_Office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KlausFan</dc:creator>
  <cp:lastModifiedBy>周丹</cp:lastModifiedBy>
  <cp:revision>23</cp:revision>
  <dcterms:created xsi:type="dcterms:W3CDTF">2026-05-19T08:15:00Z</dcterms:created>
  <dcterms:modified xsi:type="dcterms:W3CDTF">2026-06-22T09:35:30Z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9C101888AE3F4A6199D79171B07FE7D6_12</vt:lpwstr>
  </property>
  <property fmtid="{D5CDD505-2E9C-101B-9397-08002B2CF9AE}" pid="3" name="KSOProductBuildVer">
    <vt:lpwstr>2052-12.1.0.20784</vt:lpwstr>
  </property>
  <property fmtid="{D5CDD505-2E9C-101B-9397-08002B2CF9AE}" pid="4" name="MediaServiceImageTags">
    <vt:lpwstr/>
  </property>
  <property fmtid="{D5CDD505-2E9C-101B-9397-08002B2CF9AE}" pid="5" name="ContentTypeId">
    <vt:lpwstr>0x010100B52B55F161050B48A33544DFB0ABE4E8</vt:lpwstr>
  </property>
</Properties>
</file>